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Proxima Nova"/>
      <p:regular r:id="rId59"/>
      <p:bold r:id="rId60"/>
      <p:italic r:id="rId61"/>
      <p:boldItalic r:id="rId62"/>
    </p:embeddedFont>
    <p:embeddedFont>
      <p:font typeface="Helvetica Neue"/>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RobotoMon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4.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6.xml"/><Relationship Id="rId66" Type="http://schemas.openxmlformats.org/officeDocument/2006/relationships/font" Target="fonts/HelveticaNeue-boldItalic.fntdata"/><Relationship Id="rId21" Type="http://schemas.openxmlformats.org/officeDocument/2006/relationships/slide" Target="slides/slide15.xml"/><Relationship Id="rId65" Type="http://schemas.openxmlformats.org/officeDocument/2006/relationships/font" Target="fonts/HelveticaNeue-italic.fntdata"/><Relationship Id="rId24" Type="http://schemas.openxmlformats.org/officeDocument/2006/relationships/slide" Target="slides/slide18.xml"/><Relationship Id="rId68" Type="http://schemas.openxmlformats.org/officeDocument/2006/relationships/font" Target="fonts/RobotoMono-bold.fntdata"/><Relationship Id="rId23" Type="http://schemas.openxmlformats.org/officeDocument/2006/relationships/slide" Target="slides/slide17.xml"/><Relationship Id="rId67" Type="http://schemas.openxmlformats.org/officeDocument/2006/relationships/font" Target="fonts/RobotoMono-regular.fntdata"/><Relationship Id="rId60" Type="http://schemas.openxmlformats.org/officeDocument/2006/relationships/font" Target="fonts/ProximaNov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ProximaNova-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8e46ff95a_0_452: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d8e46ff95a_0_452: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8e46ff95a_0_524: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8e46ff95a_0_524: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d8e46ff95a_0_524: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8e46ff95a_0_531: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8e46ff95a_0_531: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d8e46ff95a_0_531: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8e46ff95a_0_538: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8e46ff95a_0_538: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d8e46ff95a_0_538: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8e46ff95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8e46ff95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8e46ff95a_0_551: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8e46ff95a_0_551: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d8e46ff95a_0_551: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8e46ff95a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8e46ff95a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8e46ff95a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8e46ff95a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8e46ff95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8e46ff95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8e46ff95a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8e46ff95a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8e46ff95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8e46ff95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8e46ff95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8e46ff95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8e46ff95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8e46ff95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8e46ff95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8e46ff95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8e46ff95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8e46ff95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8e46ff95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8e46ff95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8e46ff95a_0_627: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8e46ff95a_0_627: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d8e46ff95a_0_627: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8e46ff95a_0_637: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8e46ff95a_0_637: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d8e46ff95a_0_637: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8e46ffa7f_0_0: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8e46ffa7f_0_0: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d8e46ffa7f_0_0: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8e46ff95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8e46ff95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8e46ff95a_0_649: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8e46ff95a_0_649: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d8e46ff95a_0_649: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8e46ff95a_0_656: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d8e46ff95a_0_656: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e46ff95a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e46ff95a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8e46ff95a_0_659: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d8e46ff95a_0_659: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8e46ff95a_0_664: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d8e46ff95a_0_664: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8e46ff95a_0_669: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d8e46ff95a_0_669: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8e46ff95a_0_679: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d8e46ff95a_0_679: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8e46ff95a_0_694: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d8e46ff95a_0_694: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8e46ff95a_0_701: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d8e46ff95a_0_701: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8e46ff95a_0_707: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d8e46ff95a_0_707: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8e46ff95a_0_717: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8e46ff95a_0_717: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d8e46ff95a_0_717: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8e46ff95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8e46ff95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8e46ff95a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8e46ff95a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8e46ff95a_0_470: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8e46ff95a_0_470: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d8e46ff95a_0_470: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8e46ff95a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8e46ff95a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8e46ff95a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8e46ff95a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8e46ff95a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8e46ff95a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8e46ff95a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8e46ff95a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8e46ff95a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d8e46ff95a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8e46ff95a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8e46ff95a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8e46ff95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8e46ff95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8e46ff95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8e46ff95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8e46ff95a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8e46ff95a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8e46ff95a_0_479: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d8e46ff95a_0_479: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8e46ff95a_0_496:notes"/>
          <p:cNvSpPr/>
          <p:nvPr>
            <p:ph idx="2" type="sldImg"/>
          </p:nvPr>
        </p:nvSpPr>
        <p:spPr>
          <a:xfrm>
            <a:off x="131885" y="685057"/>
            <a:ext cx="6594300" cy="3431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8e46ff95a_0_496: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8e46ff95a_0_496:notes"/>
          <p:cNvSpPr txBox="1"/>
          <p:nvPr>
            <p:ph idx="12" type="sldNum"/>
          </p:nvPr>
        </p:nvSpPr>
        <p:spPr>
          <a:xfrm>
            <a:off x="3887529" y="8687308"/>
            <a:ext cx="2970600" cy="456600"/>
          </a:xfrm>
          <a:prstGeom prst="rect">
            <a:avLst/>
          </a:prstGeom>
          <a:noFill/>
          <a:ln>
            <a:noFill/>
          </a:ln>
        </p:spPr>
        <p:txBody>
          <a:bodyPr anchorCtr="0" anchor="ctr" bIns="86100" lIns="86100" spcFirstLastPara="1" rIns="86100" wrap="square" tIns="86100">
            <a:noAutofit/>
          </a:bodyPr>
          <a:lstStyle/>
          <a:p>
            <a:pPr indent="0" lvl="0" marL="0" rtl="0" algn="l">
              <a:spcBef>
                <a:spcPts val="0"/>
              </a:spcBef>
              <a:spcAft>
                <a:spcPts val="0"/>
              </a:spcAft>
              <a:buClr>
                <a:srgbClr val="000000"/>
              </a:buClr>
              <a:buFont typeface="Arial"/>
              <a:buNone/>
            </a:pPr>
            <a:fld id="{00000000-1234-1234-1234-123412341234}" type="slidenum">
              <a:rPr lang="en" sz="1300"/>
              <a:t>‹#›</a:t>
            </a:fld>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8e46ff95a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8e46ff95a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8e46ff95a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8e46ff95a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8e46ff95a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8e46ff95a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type="title">
  <p:cSld name="TITLE">
    <p:bg>
      <p:bgPr>
        <a:solidFill>
          <a:srgbClr val="41B4C7"/>
        </a:solidFill>
      </p:bgPr>
    </p:bg>
    <p:spTree>
      <p:nvGrpSpPr>
        <p:cNvPr id="51" name="Shape 51"/>
        <p:cNvGrpSpPr/>
        <p:nvPr/>
      </p:nvGrpSpPr>
      <p:grpSpPr>
        <a:xfrm>
          <a:off x="0" y="0"/>
          <a:ext cx="0" cy="0"/>
          <a:chOff x="0" y="0"/>
          <a:chExt cx="0" cy="0"/>
        </a:xfrm>
      </p:grpSpPr>
      <p:cxnSp>
        <p:nvCxnSpPr>
          <p:cNvPr id="52" name="Google Shape;52;p14"/>
          <p:cNvCxnSpPr/>
          <p:nvPr/>
        </p:nvCxnSpPr>
        <p:spPr>
          <a:xfrm rot="10800000">
            <a:off x="420929" y="1776275"/>
            <a:ext cx="0" cy="2295000"/>
          </a:xfrm>
          <a:prstGeom prst="straightConnector1">
            <a:avLst/>
          </a:prstGeom>
          <a:noFill/>
          <a:ln cap="flat" cmpd="sng" w="38100">
            <a:solidFill>
              <a:srgbClr val="FFFFFF"/>
            </a:solidFill>
            <a:prstDash val="solid"/>
            <a:round/>
            <a:headEnd len="sm" w="sm" type="none"/>
            <a:tailEnd len="sm" w="sm" type="none"/>
          </a:ln>
        </p:spPr>
      </p:cxnSp>
      <p:sp>
        <p:nvSpPr>
          <p:cNvPr id="53" name="Google Shape;53;p14"/>
          <p:cNvSpPr txBox="1"/>
          <p:nvPr>
            <p:ph type="ctrTitle"/>
          </p:nvPr>
        </p:nvSpPr>
        <p:spPr>
          <a:xfrm>
            <a:off x="653356" y="1909270"/>
            <a:ext cx="6995400" cy="6444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sp>
        <p:nvSpPr>
          <p:cNvPr id="54" name="Google Shape;54;p14"/>
          <p:cNvSpPr txBox="1"/>
          <p:nvPr>
            <p:ph idx="1" type="subTitle"/>
          </p:nvPr>
        </p:nvSpPr>
        <p:spPr>
          <a:xfrm>
            <a:off x="653356" y="2923802"/>
            <a:ext cx="7772400" cy="690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ctr">
              <a:spcBef>
                <a:spcPts val="500"/>
              </a:spcBef>
              <a:spcAft>
                <a:spcPts val="0"/>
              </a:spcAft>
              <a:buClr>
                <a:srgbClr val="888888"/>
              </a:buClr>
              <a:buSzPts val="2300"/>
              <a:buFont typeface="Arial"/>
              <a:buNone/>
              <a:defRPr b="0" i="0" sz="2300" u="none" cap="none" strike="noStrike">
                <a:solidFill>
                  <a:srgbClr val="888888"/>
                </a:solidFill>
                <a:latin typeface="Helvetica Neue"/>
                <a:ea typeface="Helvetica Neue"/>
                <a:cs typeface="Helvetica Neue"/>
                <a:sym typeface="Helvetica Neue"/>
              </a:defRPr>
            </a:lvl2pPr>
            <a:lvl3pPr lvl="2" marR="0" rtl="0" algn="ctr">
              <a:spcBef>
                <a:spcPts val="400"/>
              </a:spcBef>
              <a:spcAft>
                <a:spcPts val="0"/>
              </a:spcAft>
              <a:buClr>
                <a:srgbClr val="888888"/>
              </a:buClr>
              <a:buSzPts val="1900"/>
              <a:buFont typeface="Arial"/>
              <a:buNone/>
              <a:defRPr b="0" i="0" sz="1900" u="none" cap="none" strike="noStrike">
                <a:solidFill>
                  <a:srgbClr val="888888"/>
                </a:solidFill>
                <a:latin typeface="Helvetica Neue"/>
                <a:ea typeface="Helvetica Neue"/>
                <a:cs typeface="Helvetica Neue"/>
                <a:sym typeface="Helvetica Neue"/>
              </a:defRPr>
            </a:lvl3pPr>
            <a:lvl4pPr lvl="3" marR="0" rtl="0" algn="ctr">
              <a:spcBef>
                <a:spcPts val="30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4pPr>
            <a:lvl5pPr lvl="4" marR="0" rtl="0" algn="ctr">
              <a:spcBef>
                <a:spcPts val="30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5pPr>
            <a:lvl6pPr lvl="5"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55" name="Google Shape;55;p14"/>
          <p:cNvSpPr txBox="1"/>
          <p:nvPr>
            <p:ph idx="10" type="dt"/>
          </p:nvPr>
        </p:nvSpPr>
        <p:spPr>
          <a:xfrm>
            <a:off x="653356" y="4589260"/>
            <a:ext cx="2133600" cy="2739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9pPr>
          </a:lstStyle>
          <a:p/>
        </p:txBody>
      </p:sp>
      <p:pic>
        <p:nvPicPr>
          <p:cNvPr id="56" name="Google Shape;56;p14"/>
          <p:cNvPicPr preferRelativeResize="0"/>
          <p:nvPr/>
        </p:nvPicPr>
        <p:blipFill rotWithShape="1">
          <a:blip r:embed="rId2">
            <a:alphaModFix/>
          </a:blip>
          <a:srcRect b="19525" l="21655" r="21655" t="13696"/>
          <a:stretch/>
        </p:blipFill>
        <p:spPr>
          <a:xfrm>
            <a:off x="6797614" y="225385"/>
            <a:ext cx="1972842" cy="1642198"/>
          </a:xfrm>
          <a:prstGeom prst="rect">
            <a:avLst/>
          </a:prstGeom>
          <a:noFill/>
          <a:ln>
            <a:noFill/>
          </a:ln>
        </p:spPr>
      </p:pic>
      <p:pic>
        <p:nvPicPr>
          <p:cNvPr id="57" name="Google Shape;57;p14"/>
          <p:cNvPicPr preferRelativeResize="0"/>
          <p:nvPr/>
        </p:nvPicPr>
        <p:blipFill rotWithShape="1">
          <a:blip r:embed="rId3">
            <a:alphaModFix/>
          </a:blip>
          <a:srcRect b="0" l="0" r="0" t="0"/>
          <a:stretch/>
        </p:blipFill>
        <p:spPr>
          <a:xfrm>
            <a:off x="7078436" y="4407329"/>
            <a:ext cx="1692021" cy="52748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5DC0CF"/>
        </a:solidFill>
      </p:bgPr>
    </p:bg>
    <p:spTree>
      <p:nvGrpSpPr>
        <p:cNvPr id="58" name="Shape 58"/>
        <p:cNvGrpSpPr/>
        <p:nvPr/>
      </p:nvGrpSpPr>
      <p:grpSpPr>
        <a:xfrm>
          <a:off x="0" y="0"/>
          <a:ext cx="0" cy="0"/>
          <a:chOff x="0" y="0"/>
          <a:chExt cx="0" cy="0"/>
        </a:xfrm>
      </p:grpSpPr>
      <p:cxnSp>
        <p:nvCxnSpPr>
          <p:cNvPr id="59" name="Google Shape;59;p15"/>
          <p:cNvCxnSpPr/>
          <p:nvPr/>
        </p:nvCxnSpPr>
        <p:spPr>
          <a:xfrm rot="10800000">
            <a:off x="588148" y="1295119"/>
            <a:ext cx="0" cy="796800"/>
          </a:xfrm>
          <a:prstGeom prst="straightConnector1">
            <a:avLst/>
          </a:prstGeom>
          <a:noFill/>
          <a:ln cap="flat" cmpd="sng" w="38100">
            <a:solidFill>
              <a:schemeClr val="lt1"/>
            </a:solidFill>
            <a:prstDash val="solid"/>
            <a:round/>
            <a:headEnd len="sm" w="sm" type="none"/>
            <a:tailEnd len="sm" w="sm" type="none"/>
          </a:ln>
        </p:spPr>
      </p:cxnSp>
      <p:sp>
        <p:nvSpPr>
          <p:cNvPr id="60" name="Google Shape;60;p15"/>
          <p:cNvSpPr txBox="1"/>
          <p:nvPr>
            <p:ph type="ctrTitle"/>
          </p:nvPr>
        </p:nvSpPr>
        <p:spPr>
          <a:xfrm>
            <a:off x="685800" y="1370581"/>
            <a:ext cx="7772400" cy="6444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Clr>
                <a:srgbClr val="FFFFFF"/>
              </a:buClr>
              <a:buSzPts val="2400"/>
              <a:buFont typeface="Arial"/>
              <a:buNone/>
              <a:defRPr b="0" i="0" sz="24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sp>
        <p:nvSpPr>
          <p:cNvPr id="61" name="Google Shape;61;p15"/>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000" u="none" cap="none" strike="noStrike">
                <a:solidFill>
                  <a:srgbClr val="D8D8D8"/>
                </a:solidFill>
                <a:latin typeface="Arial"/>
                <a:ea typeface="Arial"/>
                <a:cs typeface="Arial"/>
                <a:sym typeface="Arial"/>
              </a:defRPr>
            </a:lvl1pPr>
            <a:lvl2pPr indent="0" lvl="1" marL="0" marR="0" rtl="0" algn="ctr">
              <a:spcBef>
                <a:spcPts val="0"/>
              </a:spcBef>
              <a:spcAft>
                <a:spcPts val="0"/>
              </a:spcAft>
              <a:buNone/>
              <a:defRPr b="1" i="0" sz="1000" u="none" cap="none" strike="noStrike">
                <a:solidFill>
                  <a:srgbClr val="D8D8D8"/>
                </a:solidFill>
                <a:latin typeface="Arial"/>
                <a:ea typeface="Arial"/>
                <a:cs typeface="Arial"/>
                <a:sym typeface="Arial"/>
              </a:defRPr>
            </a:lvl2pPr>
            <a:lvl3pPr indent="0" lvl="2" marL="0" marR="0" rtl="0" algn="ctr">
              <a:spcBef>
                <a:spcPts val="0"/>
              </a:spcBef>
              <a:spcAft>
                <a:spcPts val="0"/>
              </a:spcAft>
              <a:buNone/>
              <a:defRPr b="1" i="0" sz="1000" u="none" cap="none" strike="noStrike">
                <a:solidFill>
                  <a:srgbClr val="D8D8D8"/>
                </a:solidFill>
                <a:latin typeface="Arial"/>
                <a:ea typeface="Arial"/>
                <a:cs typeface="Arial"/>
                <a:sym typeface="Arial"/>
              </a:defRPr>
            </a:lvl3pPr>
            <a:lvl4pPr indent="0" lvl="3" marL="0" marR="0" rtl="0" algn="ctr">
              <a:spcBef>
                <a:spcPts val="0"/>
              </a:spcBef>
              <a:spcAft>
                <a:spcPts val="0"/>
              </a:spcAft>
              <a:buNone/>
              <a:defRPr b="1" i="0" sz="1000" u="none" cap="none" strike="noStrike">
                <a:solidFill>
                  <a:srgbClr val="D8D8D8"/>
                </a:solidFill>
                <a:latin typeface="Arial"/>
                <a:ea typeface="Arial"/>
                <a:cs typeface="Arial"/>
                <a:sym typeface="Arial"/>
              </a:defRPr>
            </a:lvl4pPr>
            <a:lvl5pPr indent="0" lvl="4" marL="0" marR="0" rtl="0" algn="ctr">
              <a:spcBef>
                <a:spcPts val="0"/>
              </a:spcBef>
              <a:spcAft>
                <a:spcPts val="0"/>
              </a:spcAft>
              <a:buNone/>
              <a:defRPr b="1" i="0" sz="1000" u="none" cap="none" strike="noStrike">
                <a:solidFill>
                  <a:srgbClr val="D8D8D8"/>
                </a:solidFill>
                <a:latin typeface="Arial"/>
                <a:ea typeface="Arial"/>
                <a:cs typeface="Arial"/>
                <a:sym typeface="Arial"/>
              </a:defRPr>
            </a:lvl5pPr>
            <a:lvl6pPr indent="0" lvl="5" marL="0" marR="0" rtl="0" algn="ctr">
              <a:spcBef>
                <a:spcPts val="0"/>
              </a:spcBef>
              <a:spcAft>
                <a:spcPts val="0"/>
              </a:spcAft>
              <a:buNone/>
              <a:defRPr b="1" i="0" sz="1000" u="none" cap="none" strike="noStrike">
                <a:solidFill>
                  <a:srgbClr val="D8D8D8"/>
                </a:solidFill>
                <a:latin typeface="Arial"/>
                <a:ea typeface="Arial"/>
                <a:cs typeface="Arial"/>
                <a:sym typeface="Arial"/>
              </a:defRPr>
            </a:lvl6pPr>
            <a:lvl7pPr indent="0" lvl="6" marL="0" marR="0" rtl="0" algn="ctr">
              <a:spcBef>
                <a:spcPts val="0"/>
              </a:spcBef>
              <a:spcAft>
                <a:spcPts val="0"/>
              </a:spcAft>
              <a:buNone/>
              <a:defRPr b="1" i="0" sz="1000" u="none" cap="none" strike="noStrike">
                <a:solidFill>
                  <a:srgbClr val="D8D8D8"/>
                </a:solidFill>
                <a:latin typeface="Arial"/>
                <a:ea typeface="Arial"/>
                <a:cs typeface="Arial"/>
                <a:sym typeface="Arial"/>
              </a:defRPr>
            </a:lvl7pPr>
            <a:lvl8pPr indent="0" lvl="7" marL="0" marR="0" rtl="0" algn="ctr">
              <a:spcBef>
                <a:spcPts val="0"/>
              </a:spcBef>
              <a:spcAft>
                <a:spcPts val="0"/>
              </a:spcAft>
              <a:buNone/>
              <a:defRPr b="1" i="0" sz="1000" u="none" cap="none" strike="noStrike">
                <a:solidFill>
                  <a:srgbClr val="D8D8D8"/>
                </a:solidFill>
                <a:latin typeface="Arial"/>
                <a:ea typeface="Arial"/>
                <a:cs typeface="Arial"/>
                <a:sym typeface="Arial"/>
              </a:defRPr>
            </a:lvl8pPr>
            <a:lvl9pPr indent="0" lvl="8" marL="0" marR="0" rtl="0" algn="ctr">
              <a:spcBef>
                <a:spcPts val="0"/>
              </a:spcBef>
              <a:spcAft>
                <a:spcPts val="0"/>
              </a:spcAft>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rotWithShape="1">
          <a:blip r:embed="rId2">
            <a:alphaModFix/>
          </a:blip>
          <a:srcRect b="0" l="0" r="0" t="0"/>
          <a:stretch/>
        </p:blipFill>
        <p:spPr>
          <a:xfrm>
            <a:off x="7408146" y="4554923"/>
            <a:ext cx="1362311" cy="42469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5DC0CF"/>
        </a:solidFill>
      </p:bgPr>
    </p:bg>
    <p:spTree>
      <p:nvGrpSpPr>
        <p:cNvPr id="63" name="Shape 63"/>
        <p:cNvGrpSpPr/>
        <p:nvPr/>
      </p:nvGrpSpPr>
      <p:grpSpPr>
        <a:xfrm>
          <a:off x="0" y="0"/>
          <a:ext cx="0" cy="0"/>
          <a:chOff x="0" y="0"/>
          <a:chExt cx="0" cy="0"/>
        </a:xfrm>
      </p:grpSpPr>
      <p:sp>
        <p:nvSpPr>
          <p:cNvPr id="64" name="Google Shape;64;p16"/>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000" u="none" cap="none" strike="noStrike">
                <a:solidFill>
                  <a:srgbClr val="D8D8D8"/>
                </a:solidFill>
                <a:latin typeface="Arial"/>
                <a:ea typeface="Arial"/>
                <a:cs typeface="Arial"/>
                <a:sym typeface="Arial"/>
              </a:defRPr>
            </a:lvl1pPr>
            <a:lvl2pPr indent="0" lvl="1" marL="0" marR="0" rtl="0" algn="ctr">
              <a:spcBef>
                <a:spcPts val="0"/>
              </a:spcBef>
              <a:spcAft>
                <a:spcPts val="0"/>
              </a:spcAft>
              <a:buNone/>
              <a:defRPr b="1" i="0" sz="1000" u="none" cap="none" strike="noStrike">
                <a:solidFill>
                  <a:srgbClr val="D8D8D8"/>
                </a:solidFill>
                <a:latin typeface="Arial"/>
                <a:ea typeface="Arial"/>
                <a:cs typeface="Arial"/>
                <a:sym typeface="Arial"/>
              </a:defRPr>
            </a:lvl2pPr>
            <a:lvl3pPr indent="0" lvl="2" marL="0" marR="0" rtl="0" algn="ctr">
              <a:spcBef>
                <a:spcPts val="0"/>
              </a:spcBef>
              <a:spcAft>
                <a:spcPts val="0"/>
              </a:spcAft>
              <a:buNone/>
              <a:defRPr b="1" i="0" sz="1000" u="none" cap="none" strike="noStrike">
                <a:solidFill>
                  <a:srgbClr val="D8D8D8"/>
                </a:solidFill>
                <a:latin typeface="Arial"/>
                <a:ea typeface="Arial"/>
                <a:cs typeface="Arial"/>
                <a:sym typeface="Arial"/>
              </a:defRPr>
            </a:lvl3pPr>
            <a:lvl4pPr indent="0" lvl="3" marL="0" marR="0" rtl="0" algn="ctr">
              <a:spcBef>
                <a:spcPts val="0"/>
              </a:spcBef>
              <a:spcAft>
                <a:spcPts val="0"/>
              </a:spcAft>
              <a:buNone/>
              <a:defRPr b="1" i="0" sz="1000" u="none" cap="none" strike="noStrike">
                <a:solidFill>
                  <a:srgbClr val="D8D8D8"/>
                </a:solidFill>
                <a:latin typeface="Arial"/>
                <a:ea typeface="Arial"/>
                <a:cs typeface="Arial"/>
                <a:sym typeface="Arial"/>
              </a:defRPr>
            </a:lvl4pPr>
            <a:lvl5pPr indent="0" lvl="4" marL="0" marR="0" rtl="0" algn="ctr">
              <a:spcBef>
                <a:spcPts val="0"/>
              </a:spcBef>
              <a:spcAft>
                <a:spcPts val="0"/>
              </a:spcAft>
              <a:buNone/>
              <a:defRPr b="1" i="0" sz="1000" u="none" cap="none" strike="noStrike">
                <a:solidFill>
                  <a:srgbClr val="D8D8D8"/>
                </a:solidFill>
                <a:latin typeface="Arial"/>
                <a:ea typeface="Arial"/>
                <a:cs typeface="Arial"/>
                <a:sym typeface="Arial"/>
              </a:defRPr>
            </a:lvl5pPr>
            <a:lvl6pPr indent="0" lvl="5" marL="0" marR="0" rtl="0" algn="ctr">
              <a:spcBef>
                <a:spcPts val="0"/>
              </a:spcBef>
              <a:spcAft>
                <a:spcPts val="0"/>
              </a:spcAft>
              <a:buNone/>
              <a:defRPr b="1" i="0" sz="1000" u="none" cap="none" strike="noStrike">
                <a:solidFill>
                  <a:srgbClr val="D8D8D8"/>
                </a:solidFill>
                <a:latin typeface="Arial"/>
                <a:ea typeface="Arial"/>
                <a:cs typeface="Arial"/>
                <a:sym typeface="Arial"/>
              </a:defRPr>
            </a:lvl6pPr>
            <a:lvl7pPr indent="0" lvl="6" marL="0" marR="0" rtl="0" algn="ctr">
              <a:spcBef>
                <a:spcPts val="0"/>
              </a:spcBef>
              <a:spcAft>
                <a:spcPts val="0"/>
              </a:spcAft>
              <a:buNone/>
              <a:defRPr b="1" i="0" sz="1000" u="none" cap="none" strike="noStrike">
                <a:solidFill>
                  <a:srgbClr val="D8D8D8"/>
                </a:solidFill>
                <a:latin typeface="Arial"/>
                <a:ea typeface="Arial"/>
                <a:cs typeface="Arial"/>
                <a:sym typeface="Arial"/>
              </a:defRPr>
            </a:lvl7pPr>
            <a:lvl8pPr indent="0" lvl="7" marL="0" marR="0" rtl="0" algn="ctr">
              <a:spcBef>
                <a:spcPts val="0"/>
              </a:spcBef>
              <a:spcAft>
                <a:spcPts val="0"/>
              </a:spcAft>
              <a:buNone/>
              <a:defRPr b="1" i="0" sz="1000" u="none" cap="none" strike="noStrike">
                <a:solidFill>
                  <a:srgbClr val="D8D8D8"/>
                </a:solidFill>
                <a:latin typeface="Arial"/>
                <a:ea typeface="Arial"/>
                <a:cs typeface="Arial"/>
                <a:sym typeface="Arial"/>
              </a:defRPr>
            </a:lvl8pPr>
            <a:lvl9pPr indent="0" lvl="8" marL="0" marR="0" rtl="0" algn="ctr">
              <a:spcBef>
                <a:spcPts val="0"/>
              </a:spcBef>
              <a:spcAft>
                <a:spcPts val="0"/>
              </a:spcAft>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5" name="Google Shape;65;p16"/>
          <p:cNvSpPr txBox="1"/>
          <p:nvPr>
            <p:ph type="title"/>
          </p:nvPr>
        </p:nvSpPr>
        <p:spPr>
          <a:xfrm>
            <a:off x="423672" y="215505"/>
            <a:ext cx="8285100" cy="754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2100" u="none" cap="none" strike="noStrike">
                <a:solidFill>
                  <a:schemeClr val="lt1"/>
                </a:solidFill>
                <a:latin typeface="Arial"/>
                <a:ea typeface="Arial"/>
                <a:cs typeface="Arial"/>
                <a:sym typeface="Arial"/>
              </a:defRPr>
            </a:lvl1pPr>
            <a:lvl2pPr lvl="1"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cxnSp>
        <p:nvCxnSpPr>
          <p:cNvPr id="66" name="Google Shape;66;p16"/>
          <p:cNvCxnSpPr/>
          <p:nvPr/>
        </p:nvCxnSpPr>
        <p:spPr>
          <a:xfrm rot="10800000">
            <a:off x="241384" y="209869"/>
            <a:ext cx="3900" cy="706500"/>
          </a:xfrm>
          <a:prstGeom prst="straightConnector1">
            <a:avLst/>
          </a:prstGeom>
          <a:noFill/>
          <a:ln cap="flat" cmpd="sng" w="38100">
            <a:solidFill>
              <a:schemeClr val="lt1"/>
            </a:solidFill>
            <a:prstDash val="solid"/>
            <a:round/>
            <a:headEnd len="sm" w="sm" type="none"/>
            <a:tailEnd len="sm" w="sm" type="none"/>
          </a:ln>
        </p:spPr>
      </p:cxnSp>
      <p:sp>
        <p:nvSpPr>
          <p:cNvPr id="67" name="Google Shape;67;p16"/>
          <p:cNvSpPr txBox="1"/>
          <p:nvPr>
            <p:ph idx="1" type="body"/>
          </p:nvPr>
        </p:nvSpPr>
        <p:spPr>
          <a:xfrm>
            <a:off x="423673" y="1017974"/>
            <a:ext cx="8285100" cy="36969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100000"/>
              </a:lnSpc>
              <a:spcBef>
                <a:spcPts val="900"/>
              </a:spcBef>
              <a:spcAft>
                <a:spcPts val="0"/>
              </a:spcAft>
              <a:buClr>
                <a:srgbClr val="002E67"/>
              </a:buClr>
              <a:buSzPts val="1500"/>
              <a:buFont typeface="Noto Sans Symbols"/>
              <a:buChar char="▪"/>
              <a:defRPr b="0" i="0" sz="1500" u="none" cap="none" strike="noStrike">
                <a:solidFill>
                  <a:schemeClr val="lt1"/>
                </a:solidFill>
                <a:latin typeface="Arial"/>
                <a:ea typeface="Arial"/>
                <a:cs typeface="Arial"/>
                <a:sym typeface="Arial"/>
              </a:defRPr>
            </a:lvl1pPr>
            <a:lvl2pPr indent="-317500" lvl="1" marL="914400" marR="0" rtl="0" algn="l">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04800" lvl="2" marL="1371600" marR="0" rtl="0" algn="l">
              <a:spcBef>
                <a:spcPts val="200"/>
              </a:spcBef>
              <a:spcAft>
                <a:spcPts val="0"/>
              </a:spcAft>
              <a:buClr>
                <a:schemeClr val="lt1"/>
              </a:buClr>
              <a:buSzPts val="1200"/>
              <a:buFont typeface="Merriweather Sans"/>
              <a:buChar char="□"/>
              <a:defRPr b="0" i="0" sz="1200" u="none" cap="none" strike="noStrike">
                <a:solidFill>
                  <a:schemeClr val="lt1"/>
                </a:solidFill>
                <a:latin typeface="Arial"/>
                <a:ea typeface="Arial"/>
                <a:cs typeface="Arial"/>
                <a:sym typeface="Arial"/>
              </a:defRPr>
            </a:lvl3pPr>
            <a:lvl4pPr indent="-298450" lvl="3" marL="1828800" marR="0" rtl="0" algn="l">
              <a:spcBef>
                <a:spcPts val="2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4pPr>
            <a:lvl5pPr indent="-285750" lvl="4" marL="2286000" marR="0" rtl="0" algn="l">
              <a:spcBef>
                <a:spcPts val="200"/>
              </a:spcBef>
              <a:spcAft>
                <a:spcPts val="0"/>
              </a:spcAft>
              <a:buClr>
                <a:schemeClr val="lt1"/>
              </a:buClr>
              <a:buSzPts val="900"/>
              <a:buFont typeface="Arial"/>
              <a:buChar char="»"/>
              <a:defRPr b="0" i="0" sz="900" u="none" cap="none" strike="noStrike">
                <a:solidFill>
                  <a:schemeClr val="lt1"/>
                </a:solidFill>
                <a:latin typeface="Arial"/>
                <a:ea typeface="Arial"/>
                <a:cs typeface="Arial"/>
                <a:sym typeface="Arial"/>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pic>
        <p:nvPicPr>
          <p:cNvPr id="68" name="Google Shape;68;p16"/>
          <p:cNvPicPr preferRelativeResize="0"/>
          <p:nvPr/>
        </p:nvPicPr>
        <p:blipFill rotWithShape="1">
          <a:blip r:embed="rId2">
            <a:alphaModFix/>
          </a:blip>
          <a:srcRect b="0" l="0" r="0" t="0"/>
          <a:stretch/>
        </p:blipFill>
        <p:spPr>
          <a:xfrm>
            <a:off x="7408146" y="4554923"/>
            <a:ext cx="1362311" cy="42469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rgbClr val="5DC0CF"/>
        </a:solidFill>
      </p:bgPr>
    </p:bg>
    <p:spTree>
      <p:nvGrpSpPr>
        <p:cNvPr id="69" name="Shape 69"/>
        <p:cNvGrpSpPr/>
        <p:nvPr/>
      </p:nvGrpSpPr>
      <p:grpSpPr>
        <a:xfrm>
          <a:off x="0" y="0"/>
          <a:ext cx="0" cy="0"/>
          <a:chOff x="0" y="0"/>
          <a:chExt cx="0" cy="0"/>
        </a:xfrm>
      </p:grpSpPr>
      <p:sp>
        <p:nvSpPr>
          <p:cNvPr id="70" name="Google Shape;70;p17"/>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000" u="none" cap="none" strike="noStrike">
                <a:solidFill>
                  <a:srgbClr val="D8D8D8"/>
                </a:solidFill>
                <a:latin typeface="Arial"/>
                <a:ea typeface="Arial"/>
                <a:cs typeface="Arial"/>
                <a:sym typeface="Arial"/>
              </a:defRPr>
            </a:lvl1pPr>
            <a:lvl2pPr indent="0" lvl="1" marL="0" marR="0" rtl="0" algn="ctr">
              <a:spcBef>
                <a:spcPts val="0"/>
              </a:spcBef>
              <a:spcAft>
                <a:spcPts val="0"/>
              </a:spcAft>
              <a:buNone/>
              <a:defRPr b="1" i="0" sz="1000" u="none" cap="none" strike="noStrike">
                <a:solidFill>
                  <a:srgbClr val="D8D8D8"/>
                </a:solidFill>
                <a:latin typeface="Arial"/>
                <a:ea typeface="Arial"/>
                <a:cs typeface="Arial"/>
                <a:sym typeface="Arial"/>
              </a:defRPr>
            </a:lvl2pPr>
            <a:lvl3pPr indent="0" lvl="2" marL="0" marR="0" rtl="0" algn="ctr">
              <a:spcBef>
                <a:spcPts val="0"/>
              </a:spcBef>
              <a:spcAft>
                <a:spcPts val="0"/>
              </a:spcAft>
              <a:buNone/>
              <a:defRPr b="1" i="0" sz="1000" u="none" cap="none" strike="noStrike">
                <a:solidFill>
                  <a:srgbClr val="D8D8D8"/>
                </a:solidFill>
                <a:latin typeface="Arial"/>
                <a:ea typeface="Arial"/>
                <a:cs typeface="Arial"/>
                <a:sym typeface="Arial"/>
              </a:defRPr>
            </a:lvl3pPr>
            <a:lvl4pPr indent="0" lvl="3" marL="0" marR="0" rtl="0" algn="ctr">
              <a:spcBef>
                <a:spcPts val="0"/>
              </a:spcBef>
              <a:spcAft>
                <a:spcPts val="0"/>
              </a:spcAft>
              <a:buNone/>
              <a:defRPr b="1" i="0" sz="1000" u="none" cap="none" strike="noStrike">
                <a:solidFill>
                  <a:srgbClr val="D8D8D8"/>
                </a:solidFill>
                <a:latin typeface="Arial"/>
                <a:ea typeface="Arial"/>
                <a:cs typeface="Arial"/>
                <a:sym typeface="Arial"/>
              </a:defRPr>
            </a:lvl4pPr>
            <a:lvl5pPr indent="0" lvl="4" marL="0" marR="0" rtl="0" algn="ctr">
              <a:spcBef>
                <a:spcPts val="0"/>
              </a:spcBef>
              <a:spcAft>
                <a:spcPts val="0"/>
              </a:spcAft>
              <a:buNone/>
              <a:defRPr b="1" i="0" sz="1000" u="none" cap="none" strike="noStrike">
                <a:solidFill>
                  <a:srgbClr val="D8D8D8"/>
                </a:solidFill>
                <a:latin typeface="Arial"/>
                <a:ea typeface="Arial"/>
                <a:cs typeface="Arial"/>
                <a:sym typeface="Arial"/>
              </a:defRPr>
            </a:lvl5pPr>
            <a:lvl6pPr indent="0" lvl="5" marL="0" marR="0" rtl="0" algn="ctr">
              <a:spcBef>
                <a:spcPts val="0"/>
              </a:spcBef>
              <a:spcAft>
                <a:spcPts val="0"/>
              </a:spcAft>
              <a:buNone/>
              <a:defRPr b="1" i="0" sz="1000" u="none" cap="none" strike="noStrike">
                <a:solidFill>
                  <a:srgbClr val="D8D8D8"/>
                </a:solidFill>
                <a:latin typeface="Arial"/>
                <a:ea typeface="Arial"/>
                <a:cs typeface="Arial"/>
                <a:sym typeface="Arial"/>
              </a:defRPr>
            </a:lvl6pPr>
            <a:lvl7pPr indent="0" lvl="6" marL="0" marR="0" rtl="0" algn="ctr">
              <a:spcBef>
                <a:spcPts val="0"/>
              </a:spcBef>
              <a:spcAft>
                <a:spcPts val="0"/>
              </a:spcAft>
              <a:buNone/>
              <a:defRPr b="1" i="0" sz="1000" u="none" cap="none" strike="noStrike">
                <a:solidFill>
                  <a:srgbClr val="D8D8D8"/>
                </a:solidFill>
                <a:latin typeface="Arial"/>
                <a:ea typeface="Arial"/>
                <a:cs typeface="Arial"/>
                <a:sym typeface="Arial"/>
              </a:defRPr>
            </a:lvl7pPr>
            <a:lvl8pPr indent="0" lvl="7" marL="0" marR="0" rtl="0" algn="ctr">
              <a:spcBef>
                <a:spcPts val="0"/>
              </a:spcBef>
              <a:spcAft>
                <a:spcPts val="0"/>
              </a:spcAft>
              <a:buNone/>
              <a:defRPr b="1" i="0" sz="1000" u="none" cap="none" strike="noStrike">
                <a:solidFill>
                  <a:srgbClr val="D8D8D8"/>
                </a:solidFill>
                <a:latin typeface="Arial"/>
                <a:ea typeface="Arial"/>
                <a:cs typeface="Arial"/>
                <a:sym typeface="Arial"/>
              </a:defRPr>
            </a:lvl8pPr>
            <a:lvl9pPr indent="0" lvl="8" marL="0" marR="0" rtl="0" algn="ctr">
              <a:spcBef>
                <a:spcPts val="0"/>
              </a:spcBef>
              <a:spcAft>
                <a:spcPts val="0"/>
              </a:spcAft>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1" name="Google Shape;71;p17"/>
          <p:cNvPicPr preferRelativeResize="0"/>
          <p:nvPr/>
        </p:nvPicPr>
        <p:blipFill rotWithShape="1">
          <a:blip r:embed="rId2">
            <a:alphaModFix/>
          </a:blip>
          <a:srcRect b="0" l="0" r="0" t="0"/>
          <a:stretch/>
        </p:blipFill>
        <p:spPr>
          <a:xfrm>
            <a:off x="7408146" y="4554923"/>
            <a:ext cx="1362311" cy="42469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bg>
      <p:bgPr>
        <a:solidFill>
          <a:srgbClr val="5DC0CF"/>
        </a:solidFill>
      </p:bgPr>
    </p:bg>
    <p:spTree>
      <p:nvGrpSpPr>
        <p:cNvPr id="72" name="Shape 72"/>
        <p:cNvGrpSpPr/>
        <p:nvPr/>
      </p:nvGrpSpPr>
      <p:grpSpPr>
        <a:xfrm>
          <a:off x="0" y="0"/>
          <a:ext cx="0" cy="0"/>
          <a:chOff x="0" y="0"/>
          <a:chExt cx="0" cy="0"/>
        </a:xfrm>
      </p:grpSpPr>
      <p:cxnSp>
        <p:nvCxnSpPr>
          <p:cNvPr id="73" name="Google Shape;73;p18"/>
          <p:cNvCxnSpPr/>
          <p:nvPr/>
        </p:nvCxnSpPr>
        <p:spPr>
          <a:xfrm rot="10800000">
            <a:off x="588148" y="1295119"/>
            <a:ext cx="0" cy="796800"/>
          </a:xfrm>
          <a:prstGeom prst="straightConnector1">
            <a:avLst/>
          </a:prstGeom>
          <a:noFill/>
          <a:ln cap="flat" cmpd="sng" w="38100">
            <a:solidFill>
              <a:schemeClr val="lt1"/>
            </a:solidFill>
            <a:prstDash val="solid"/>
            <a:round/>
            <a:headEnd len="sm" w="sm" type="none"/>
            <a:tailEnd len="sm" w="sm" type="none"/>
          </a:ln>
        </p:spPr>
      </p:cxnSp>
      <p:sp>
        <p:nvSpPr>
          <p:cNvPr id="74" name="Google Shape;74;p18"/>
          <p:cNvSpPr txBox="1"/>
          <p:nvPr/>
        </p:nvSpPr>
        <p:spPr>
          <a:xfrm>
            <a:off x="685800" y="1370579"/>
            <a:ext cx="1658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400" u="none" cap="none" strike="noStrike">
                <a:solidFill>
                  <a:schemeClr val="lt1"/>
                </a:solidFill>
                <a:latin typeface="Arial"/>
                <a:ea typeface="Arial"/>
                <a:cs typeface="Arial"/>
                <a:sym typeface="Arial"/>
              </a:rPr>
              <a:t>Thank you!</a:t>
            </a:r>
            <a:endParaRPr b="0" sz="2400">
              <a:solidFill>
                <a:schemeClr val="lt1"/>
              </a:solidFill>
              <a:latin typeface="Arial"/>
              <a:ea typeface="Arial"/>
              <a:cs typeface="Arial"/>
              <a:sym typeface="Arial"/>
            </a:endParaRPr>
          </a:p>
        </p:txBody>
      </p:sp>
      <p:sp>
        <p:nvSpPr>
          <p:cNvPr id="75" name="Google Shape;75;p18"/>
          <p:cNvSpPr txBox="1"/>
          <p:nvPr/>
        </p:nvSpPr>
        <p:spPr>
          <a:xfrm>
            <a:off x="685801" y="2438306"/>
            <a:ext cx="25686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lang="en" sz="1500">
                <a:solidFill>
                  <a:srgbClr val="002E67"/>
                </a:solidFill>
                <a:latin typeface="Arial"/>
                <a:ea typeface="Arial"/>
                <a:cs typeface="Arial"/>
                <a:sym typeface="Arial"/>
              </a:rPr>
              <a:t>http://fiware.org</a:t>
            </a:r>
            <a:endParaRPr b="0" sz="1500">
              <a:solidFill>
                <a:srgbClr val="002E67"/>
              </a:solidFill>
              <a:latin typeface="Arial"/>
              <a:ea typeface="Arial"/>
              <a:cs typeface="Arial"/>
              <a:sym typeface="Arial"/>
            </a:endParaRPr>
          </a:p>
          <a:p>
            <a:pPr indent="0" lvl="0" marL="0" marR="0" rtl="0" algn="l">
              <a:lnSpc>
                <a:spcPct val="100000"/>
              </a:lnSpc>
              <a:spcBef>
                <a:spcPts val="0"/>
              </a:spcBef>
              <a:spcAft>
                <a:spcPts val="0"/>
              </a:spcAft>
              <a:buNone/>
            </a:pPr>
            <a:r>
              <a:rPr b="0" lang="en" sz="1500">
                <a:solidFill>
                  <a:srgbClr val="002E67"/>
                </a:solidFill>
                <a:latin typeface="Arial"/>
                <a:ea typeface="Arial"/>
                <a:cs typeface="Arial"/>
                <a:sym typeface="Arial"/>
              </a:rPr>
              <a:t>Follow @FIWARE on Twitter</a:t>
            </a:r>
            <a:endParaRPr b="0" sz="1500">
              <a:solidFill>
                <a:srgbClr val="002E67"/>
              </a:solidFill>
              <a:latin typeface="Arial"/>
              <a:ea typeface="Arial"/>
              <a:cs typeface="Arial"/>
              <a:sym typeface="Arial"/>
            </a:endParaRPr>
          </a:p>
        </p:txBody>
      </p:sp>
      <p:pic>
        <p:nvPicPr>
          <p:cNvPr id="76" name="Google Shape;76;p18"/>
          <p:cNvPicPr preferRelativeResize="0"/>
          <p:nvPr/>
        </p:nvPicPr>
        <p:blipFill rotWithShape="1">
          <a:blip r:embed="rId2">
            <a:alphaModFix/>
          </a:blip>
          <a:srcRect b="0" l="0" r="0" t="0"/>
          <a:stretch/>
        </p:blipFill>
        <p:spPr>
          <a:xfrm>
            <a:off x="7078436" y="4407329"/>
            <a:ext cx="1692021" cy="52748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7" name="Shape 77"/>
        <p:cNvGrpSpPr/>
        <p:nvPr/>
      </p:nvGrpSpPr>
      <p:grpSpPr>
        <a:xfrm>
          <a:off x="0" y="0"/>
          <a:ext cx="0" cy="0"/>
          <a:chOff x="0" y="0"/>
          <a:chExt cx="0" cy="0"/>
        </a:xfrm>
      </p:grpSpPr>
      <p:sp>
        <p:nvSpPr>
          <p:cNvPr id="78" name="Google Shape;78;p19"/>
          <p:cNvSpPr txBox="1"/>
          <p:nvPr>
            <p:ph type="ctrTitle"/>
          </p:nvPr>
        </p:nvSpPr>
        <p:spPr>
          <a:xfrm>
            <a:off x="685800" y="1952698"/>
            <a:ext cx="7772400" cy="6444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Clr>
                <a:srgbClr val="FFFFFF"/>
              </a:buClr>
              <a:buSzPts val="2400"/>
              <a:buFont typeface="Arial"/>
              <a:buNone/>
              <a:defRPr b="0" i="0" sz="2400" u="none" cap="none" strike="noStrike">
                <a:solidFill>
                  <a:srgbClr val="002E67"/>
                </a:solidFill>
                <a:latin typeface="Arial"/>
                <a:ea typeface="Arial"/>
                <a:cs typeface="Arial"/>
                <a:sym typeface="Arial"/>
              </a:defRPr>
            </a:lvl1pPr>
            <a:lvl2pPr lvl="1"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sp>
        <p:nvSpPr>
          <p:cNvPr id="79" name="Google Shape;79;p19"/>
          <p:cNvSpPr txBox="1"/>
          <p:nvPr>
            <p:ph idx="1" type="subTitle"/>
          </p:nvPr>
        </p:nvSpPr>
        <p:spPr>
          <a:xfrm>
            <a:off x="685800" y="3079628"/>
            <a:ext cx="7772400" cy="3864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rgbClr val="FFFFFF"/>
              </a:buClr>
              <a:buSzPts val="1500"/>
              <a:buFont typeface="Arial"/>
              <a:buNone/>
              <a:defRPr b="0" i="0" sz="1500" u="none" cap="none" strike="noStrike">
                <a:solidFill>
                  <a:srgbClr val="002E67"/>
                </a:solidFill>
                <a:latin typeface="Arial"/>
                <a:ea typeface="Arial"/>
                <a:cs typeface="Arial"/>
                <a:sym typeface="Arial"/>
              </a:defRPr>
            </a:lvl1pPr>
            <a:lvl2pPr lvl="1" marR="0" rtl="0" algn="ctr">
              <a:spcBef>
                <a:spcPts val="500"/>
              </a:spcBef>
              <a:spcAft>
                <a:spcPts val="0"/>
              </a:spcAft>
              <a:buClr>
                <a:srgbClr val="888888"/>
              </a:buClr>
              <a:buSzPts val="2300"/>
              <a:buFont typeface="Arial"/>
              <a:buNone/>
              <a:defRPr b="0" i="0" sz="2300" u="none" cap="none" strike="noStrike">
                <a:solidFill>
                  <a:srgbClr val="888888"/>
                </a:solidFill>
                <a:latin typeface="Helvetica Neue"/>
                <a:ea typeface="Helvetica Neue"/>
                <a:cs typeface="Helvetica Neue"/>
                <a:sym typeface="Helvetica Neue"/>
              </a:defRPr>
            </a:lvl2pPr>
            <a:lvl3pPr lvl="2" marR="0" rtl="0" algn="ctr">
              <a:spcBef>
                <a:spcPts val="400"/>
              </a:spcBef>
              <a:spcAft>
                <a:spcPts val="0"/>
              </a:spcAft>
              <a:buClr>
                <a:srgbClr val="888888"/>
              </a:buClr>
              <a:buSzPts val="1900"/>
              <a:buFont typeface="Arial"/>
              <a:buNone/>
              <a:defRPr b="0" i="0" sz="1900" u="none" cap="none" strike="noStrike">
                <a:solidFill>
                  <a:srgbClr val="888888"/>
                </a:solidFill>
                <a:latin typeface="Helvetica Neue"/>
                <a:ea typeface="Helvetica Neue"/>
                <a:cs typeface="Helvetica Neue"/>
                <a:sym typeface="Helvetica Neue"/>
              </a:defRPr>
            </a:lvl3pPr>
            <a:lvl4pPr lvl="3" marR="0" rtl="0" algn="ctr">
              <a:spcBef>
                <a:spcPts val="30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4pPr>
            <a:lvl5pPr lvl="4" marR="0" rtl="0" algn="ctr">
              <a:spcBef>
                <a:spcPts val="30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5pPr>
            <a:lvl6pPr lvl="5"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lvl="6"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lvl="7"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lvl="8" marR="0" rtl="0" algn="ctr">
              <a:spcBef>
                <a:spcPts val="3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80" name="Google Shape;80;p19"/>
          <p:cNvSpPr txBox="1"/>
          <p:nvPr>
            <p:ph idx="10" type="dt"/>
          </p:nvPr>
        </p:nvSpPr>
        <p:spPr>
          <a:xfrm>
            <a:off x="685800" y="4592952"/>
            <a:ext cx="2133600" cy="2739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SzPts val="1100"/>
              <a:buNone/>
              <a:defRPr b="0" i="0" sz="1000" u="none" cap="none" strike="noStrike">
                <a:solidFill>
                  <a:srgbClr val="002E67"/>
                </a:solidFill>
                <a:latin typeface="Arial"/>
                <a:ea typeface="Arial"/>
                <a:cs typeface="Arial"/>
                <a:sym typeface="Arial"/>
              </a:defRPr>
            </a:lvl1pPr>
            <a:lvl2pPr lvl="1"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500" u="none" cap="none" strike="noStrike">
                <a:solidFill>
                  <a:schemeClr val="dk1"/>
                </a:solidFill>
                <a:latin typeface="Calibri"/>
                <a:ea typeface="Calibri"/>
                <a:cs typeface="Calibri"/>
                <a:sym typeface="Calibri"/>
              </a:defRPr>
            </a:lvl9pPr>
          </a:lstStyle>
          <a:p/>
        </p:txBody>
      </p:sp>
      <p:cxnSp>
        <p:nvCxnSpPr>
          <p:cNvPr id="81" name="Google Shape;81;p19"/>
          <p:cNvCxnSpPr/>
          <p:nvPr/>
        </p:nvCxnSpPr>
        <p:spPr>
          <a:xfrm rot="10800000">
            <a:off x="420929" y="1776275"/>
            <a:ext cx="0" cy="2295000"/>
          </a:xfrm>
          <a:prstGeom prst="straightConnector1">
            <a:avLst/>
          </a:prstGeom>
          <a:noFill/>
          <a:ln cap="flat" cmpd="sng" w="38100">
            <a:solidFill>
              <a:srgbClr val="002E67"/>
            </a:solidFill>
            <a:prstDash val="solid"/>
            <a:round/>
            <a:headEnd len="sm" w="sm" type="none"/>
            <a:tailEnd len="sm" w="sm" type="none"/>
          </a:ln>
        </p:spPr>
      </p:cxnSp>
      <p:pic>
        <p:nvPicPr>
          <p:cNvPr id="82" name="Google Shape;82;p19"/>
          <p:cNvPicPr preferRelativeResize="0"/>
          <p:nvPr/>
        </p:nvPicPr>
        <p:blipFill rotWithShape="1">
          <a:blip r:embed="rId2">
            <a:alphaModFix/>
          </a:blip>
          <a:srcRect b="16052" l="7561" r="37805" t="17507"/>
          <a:stretch/>
        </p:blipFill>
        <p:spPr>
          <a:xfrm>
            <a:off x="6797614" y="267087"/>
            <a:ext cx="1892035" cy="1625995"/>
          </a:xfrm>
          <a:prstGeom prst="rect">
            <a:avLst/>
          </a:prstGeom>
          <a:noFill/>
          <a:ln>
            <a:noFill/>
          </a:ln>
        </p:spPr>
      </p:pic>
      <p:pic>
        <p:nvPicPr>
          <p:cNvPr id="83" name="Google Shape;83;p19"/>
          <p:cNvPicPr preferRelativeResize="0"/>
          <p:nvPr/>
        </p:nvPicPr>
        <p:blipFill rotWithShape="1">
          <a:blip r:embed="rId3">
            <a:alphaModFix/>
          </a:blip>
          <a:srcRect b="13283" l="4615" r="3615" t="16506"/>
          <a:stretch/>
        </p:blipFill>
        <p:spPr>
          <a:xfrm>
            <a:off x="7134225" y="4489183"/>
            <a:ext cx="1571625" cy="3748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 blanco">
  <p:cSld name="5_En blanco">
    <p:spTree>
      <p:nvGrpSpPr>
        <p:cNvPr id="84" name="Shape 84"/>
        <p:cNvGrpSpPr/>
        <p:nvPr/>
      </p:nvGrpSpPr>
      <p:grpSpPr>
        <a:xfrm>
          <a:off x="0" y="0"/>
          <a:ext cx="0" cy="0"/>
          <a:chOff x="0" y="0"/>
          <a:chExt cx="0" cy="0"/>
        </a:xfrm>
      </p:grpSpPr>
      <p:sp>
        <p:nvSpPr>
          <p:cNvPr id="85" name="Google Shape;85;p20"/>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002E67"/>
                </a:solidFill>
                <a:latin typeface="Arial"/>
                <a:ea typeface="Arial"/>
                <a:cs typeface="Arial"/>
                <a:sym typeface="Arial"/>
              </a:defRPr>
            </a:lvl1pPr>
            <a:lvl2pPr indent="0" lvl="1" marL="0" marR="0" rtl="0" algn="ctr">
              <a:spcBef>
                <a:spcPts val="0"/>
              </a:spcBef>
              <a:spcAft>
                <a:spcPts val="0"/>
              </a:spcAft>
              <a:buNone/>
              <a:defRPr b="1" sz="1000">
                <a:solidFill>
                  <a:srgbClr val="002E67"/>
                </a:solidFill>
                <a:latin typeface="Arial"/>
                <a:ea typeface="Arial"/>
                <a:cs typeface="Arial"/>
                <a:sym typeface="Arial"/>
              </a:defRPr>
            </a:lvl2pPr>
            <a:lvl3pPr indent="0" lvl="2" marL="0" marR="0" rtl="0" algn="ctr">
              <a:spcBef>
                <a:spcPts val="0"/>
              </a:spcBef>
              <a:spcAft>
                <a:spcPts val="0"/>
              </a:spcAft>
              <a:buNone/>
              <a:defRPr b="1" sz="1000">
                <a:solidFill>
                  <a:srgbClr val="002E67"/>
                </a:solidFill>
                <a:latin typeface="Arial"/>
                <a:ea typeface="Arial"/>
                <a:cs typeface="Arial"/>
                <a:sym typeface="Arial"/>
              </a:defRPr>
            </a:lvl3pPr>
            <a:lvl4pPr indent="0" lvl="3" marL="0" marR="0" rtl="0" algn="ctr">
              <a:spcBef>
                <a:spcPts val="0"/>
              </a:spcBef>
              <a:spcAft>
                <a:spcPts val="0"/>
              </a:spcAft>
              <a:buNone/>
              <a:defRPr b="1" sz="1000">
                <a:solidFill>
                  <a:srgbClr val="002E67"/>
                </a:solidFill>
                <a:latin typeface="Arial"/>
                <a:ea typeface="Arial"/>
                <a:cs typeface="Arial"/>
                <a:sym typeface="Arial"/>
              </a:defRPr>
            </a:lvl4pPr>
            <a:lvl5pPr indent="0" lvl="4" marL="0" marR="0" rtl="0" algn="ctr">
              <a:spcBef>
                <a:spcPts val="0"/>
              </a:spcBef>
              <a:spcAft>
                <a:spcPts val="0"/>
              </a:spcAft>
              <a:buNone/>
              <a:defRPr b="1" sz="1000">
                <a:solidFill>
                  <a:srgbClr val="002E67"/>
                </a:solidFill>
                <a:latin typeface="Arial"/>
                <a:ea typeface="Arial"/>
                <a:cs typeface="Arial"/>
                <a:sym typeface="Arial"/>
              </a:defRPr>
            </a:lvl5pPr>
            <a:lvl6pPr indent="0" lvl="5" marL="0" marR="0" rtl="0" algn="ctr">
              <a:spcBef>
                <a:spcPts val="0"/>
              </a:spcBef>
              <a:spcAft>
                <a:spcPts val="0"/>
              </a:spcAft>
              <a:buNone/>
              <a:defRPr b="1" sz="1000">
                <a:solidFill>
                  <a:srgbClr val="002E67"/>
                </a:solidFill>
                <a:latin typeface="Arial"/>
                <a:ea typeface="Arial"/>
                <a:cs typeface="Arial"/>
                <a:sym typeface="Arial"/>
              </a:defRPr>
            </a:lvl6pPr>
            <a:lvl7pPr indent="0" lvl="6" marL="0" marR="0" rtl="0" algn="ctr">
              <a:spcBef>
                <a:spcPts val="0"/>
              </a:spcBef>
              <a:spcAft>
                <a:spcPts val="0"/>
              </a:spcAft>
              <a:buNone/>
              <a:defRPr b="1" sz="1000">
                <a:solidFill>
                  <a:srgbClr val="002E67"/>
                </a:solidFill>
                <a:latin typeface="Arial"/>
                <a:ea typeface="Arial"/>
                <a:cs typeface="Arial"/>
                <a:sym typeface="Arial"/>
              </a:defRPr>
            </a:lvl7pPr>
            <a:lvl8pPr indent="0" lvl="7" marL="0" marR="0" rtl="0" algn="ctr">
              <a:spcBef>
                <a:spcPts val="0"/>
              </a:spcBef>
              <a:spcAft>
                <a:spcPts val="0"/>
              </a:spcAft>
              <a:buNone/>
              <a:defRPr b="1" sz="1000">
                <a:solidFill>
                  <a:srgbClr val="002E67"/>
                </a:solidFill>
                <a:latin typeface="Arial"/>
                <a:ea typeface="Arial"/>
                <a:cs typeface="Arial"/>
                <a:sym typeface="Arial"/>
              </a:defRPr>
            </a:lvl8pPr>
            <a:lvl9pPr indent="0" lvl="8" marL="0" marR="0" rtl="0" algn="ctr">
              <a:spcBef>
                <a:spcPts val="0"/>
              </a:spcBef>
              <a:spcAft>
                <a:spcPts val="0"/>
              </a:spcAft>
              <a:buNone/>
              <a:defRPr b="1" sz="1000">
                <a:solidFill>
                  <a:srgbClr val="002E67"/>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86" name="Google Shape;86;p20"/>
          <p:cNvCxnSpPr/>
          <p:nvPr/>
        </p:nvCxnSpPr>
        <p:spPr>
          <a:xfrm rot="10800000">
            <a:off x="588148" y="1295119"/>
            <a:ext cx="0" cy="796800"/>
          </a:xfrm>
          <a:prstGeom prst="straightConnector1">
            <a:avLst/>
          </a:prstGeom>
          <a:noFill/>
          <a:ln cap="flat" cmpd="sng" w="38100">
            <a:solidFill>
              <a:srgbClr val="002E67"/>
            </a:solidFill>
            <a:prstDash val="solid"/>
            <a:round/>
            <a:headEnd len="sm" w="sm" type="none"/>
            <a:tailEnd len="sm" w="sm" type="none"/>
          </a:ln>
        </p:spPr>
      </p:cxnSp>
      <p:sp>
        <p:nvSpPr>
          <p:cNvPr id="87" name="Google Shape;87;p20"/>
          <p:cNvSpPr txBox="1"/>
          <p:nvPr>
            <p:ph type="ctrTitle"/>
          </p:nvPr>
        </p:nvSpPr>
        <p:spPr>
          <a:xfrm>
            <a:off x="685800" y="1370581"/>
            <a:ext cx="7772400" cy="644400"/>
          </a:xfrm>
          <a:prstGeom prst="rect">
            <a:avLst/>
          </a:prstGeom>
          <a:noFill/>
          <a:ln>
            <a:noFill/>
          </a:ln>
        </p:spPr>
        <p:txBody>
          <a:bodyPr anchorCtr="0" anchor="t" bIns="68575" lIns="68575" spcFirstLastPara="1" rIns="68575" wrap="square" tIns="68575">
            <a:noAutofit/>
          </a:bodyPr>
          <a:lstStyle>
            <a:lvl1pPr lvl="0" marR="0" rtl="0" algn="l">
              <a:spcBef>
                <a:spcPts val="0"/>
              </a:spcBef>
              <a:spcAft>
                <a:spcPts val="0"/>
              </a:spcAft>
              <a:buClr>
                <a:srgbClr val="FFFFFF"/>
              </a:buClr>
              <a:buSzPts val="2400"/>
              <a:buFont typeface="Arial"/>
              <a:buNone/>
              <a:defRPr b="0" i="0" sz="2400" u="none" cap="none" strike="noStrike">
                <a:solidFill>
                  <a:srgbClr val="002E67"/>
                </a:solidFill>
                <a:latin typeface="Arial"/>
                <a:ea typeface="Arial"/>
                <a:cs typeface="Arial"/>
                <a:sym typeface="Arial"/>
              </a:defRPr>
            </a:lvl1pPr>
            <a:lvl2pPr lvl="1"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pic>
        <p:nvPicPr>
          <p:cNvPr id="88" name="Google Shape;88;p20"/>
          <p:cNvPicPr preferRelativeResize="0"/>
          <p:nvPr/>
        </p:nvPicPr>
        <p:blipFill rotWithShape="1">
          <a:blip r:embed="rId2">
            <a:alphaModFix/>
          </a:blip>
          <a:srcRect b="13283" l="4615" r="3615" t="16506"/>
          <a:stretch/>
        </p:blipFill>
        <p:spPr>
          <a:xfrm>
            <a:off x="7476129" y="4631123"/>
            <a:ext cx="1229720" cy="29330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 blanco">
  <p:cSld name="3_En blanco">
    <p:spTree>
      <p:nvGrpSpPr>
        <p:cNvPr id="89" name="Shape 89"/>
        <p:cNvGrpSpPr/>
        <p:nvPr/>
      </p:nvGrpSpPr>
      <p:grpSpPr>
        <a:xfrm>
          <a:off x="0" y="0"/>
          <a:ext cx="0" cy="0"/>
          <a:chOff x="0" y="0"/>
          <a:chExt cx="0" cy="0"/>
        </a:xfrm>
      </p:grpSpPr>
      <p:sp>
        <p:nvSpPr>
          <p:cNvPr id="90" name="Google Shape;90;p21"/>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2100" u="none" cap="none" strike="noStrike">
                <a:solidFill>
                  <a:srgbClr val="002E67"/>
                </a:solidFill>
                <a:latin typeface="Arial"/>
                <a:ea typeface="Arial"/>
                <a:cs typeface="Arial"/>
                <a:sym typeface="Arial"/>
              </a:defRPr>
            </a:lvl1pPr>
            <a:lvl2pPr lvl="1"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cxnSp>
        <p:nvCxnSpPr>
          <p:cNvPr id="91" name="Google Shape;91;p21"/>
          <p:cNvCxnSpPr/>
          <p:nvPr/>
        </p:nvCxnSpPr>
        <p:spPr>
          <a:xfrm rot="10800000">
            <a:off x="241384" y="209869"/>
            <a:ext cx="3900" cy="706500"/>
          </a:xfrm>
          <a:prstGeom prst="straightConnector1">
            <a:avLst/>
          </a:prstGeom>
          <a:noFill/>
          <a:ln cap="flat" cmpd="sng" w="38100">
            <a:solidFill>
              <a:srgbClr val="002E67"/>
            </a:solidFill>
            <a:prstDash val="solid"/>
            <a:round/>
            <a:headEnd len="sm" w="sm" type="none"/>
            <a:tailEnd len="sm" w="sm" type="none"/>
          </a:ln>
        </p:spPr>
      </p:cxnSp>
      <p:sp>
        <p:nvSpPr>
          <p:cNvPr id="92" name="Google Shape;92;p21"/>
          <p:cNvSpPr txBox="1"/>
          <p:nvPr>
            <p:ph idx="1" type="body"/>
          </p:nvPr>
        </p:nvSpPr>
        <p:spPr>
          <a:xfrm>
            <a:off x="423673" y="1017974"/>
            <a:ext cx="7556100" cy="36969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100000"/>
              </a:lnSpc>
              <a:spcBef>
                <a:spcPts val="900"/>
              </a:spcBef>
              <a:spcAft>
                <a:spcPts val="0"/>
              </a:spcAft>
              <a:buClr>
                <a:srgbClr val="41B4C7"/>
              </a:buClr>
              <a:buSzPts val="1500"/>
              <a:buFont typeface="Noto Sans Symbols"/>
              <a:buChar char="▪"/>
              <a:defRPr b="0" i="0" sz="1500" u="none" cap="none" strike="noStrike">
                <a:solidFill>
                  <a:srgbClr val="595959"/>
                </a:solidFill>
                <a:latin typeface="Arial"/>
                <a:ea typeface="Arial"/>
                <a:cs typeface="Arial"/>
                <a:sym typeface="Arial"/>
              </a:defRPr>
            </a:lvl1pPr>
            <a:lvl2pPr indent="-317500" lvl="1" marL="914400" marR="0" rtl="0" algn="l">
              <a:lnSpc>
                <a:spcPct val="100000"/>
              </a:lnSpc>
              <a:spcBef>
                <a:spcPts val="3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2pPr>
            <a:lvl3pPr indent="-304800" lvl="2" marL="1371600" marR="0" rtl="0" algn="l">
              <a:lnSpc>
                <a:spcPct val="100000"/>
              </a:lnSpc>
              <a:spcBef>
                <a:spcPts val="200"/>
              </a:spcBef>
              <a:spcAft>
                <a:spcPts val="0"/>
              </a:spcAft>
              <a:buClr>
                <a:srgbClr val="595959"/>
              </a:buClr>
              <a:buSzPts val="1200"/>
              <a:buFont typeface="Merriweather Sans"/>
              <a:buChar char="□"/>
              <a:defRPr b="0" i="0" sz="1200" u="none" cap="none" strike="noStrike">
                <a:solidFill>
                  <a:srgbClr val="595959"/>
                </a:solidFill>
                <a:latin typeface="Arial"/>
                <a:ea typeface="Arial"/>
                <a:cs typeface="Arial"/>
                <a:sym typeface="Arial"/>
              </a:defRPr>
            </a:lvl3pPr>
            <a:lvl4pPr indent="-298450" lvl="3" marL="1828800" marR="0" rtl="0" algn="l">
              <a:lnSpc>
                <a:spcPct val="100000"/>
              </a:lnSpc>
              <a:spcBef>
                <a:spcPts val="20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indent="-285750" lvl="4" marL="2286000" marR="0" rtl="0" algn="l">
              <a:lnSpc>
                <a:spcPct val="100000"/>
              </a:lnSpc>
              <a:spcBef>
                <a:spcPts val="200"/>
              </a:spcBef>
              <a:spcAft>
                <a:spcPts val="0"/>
              </a:spcAft>
              <a:buClr>
                <a:srgbClr val="595959"/>
              </a:buClr>
              <a:buSzPts val="900"/>
              <a:buFont typeface="Arial"/>
              <a:buChar char="»"/>
              <a:defRPr b="0" i="0" sz="900" u="none" cap="none" strike="noStrike">
                <a:solidFill>
                  <a:srgbClr val="595959"/>
                </a:solidFill>
                <a:latin typeface="Arial"/>
                <a:ea typeface="Arial"/>
                <a:cs typeface="Arial"/>
                <a:sym typeface="Arial"/>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93" name="Google Shape;93;p21"/>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002E67"/>
                </a:solidFill>
                <a:latin typeface="Arial"/>
                <a:ea typeface="Arial"/>
                <a:cs typeface="Arial"/>
                <a:sym typeface="Arial"/>
              </a:defRPr>
            </a:lvl1pPr>
            <a:lvl2pPr indent="0" lvl="1" marL="0" marR="0" rtl="0" algn="ctr">
              <a:spcBef>
                <a:spcPts val="0"/>
              </a:spcBef>
              <a:spcAft>
                <a:spcPts val="0"/>
              </a:spcAft>
              <a:buNone/>
              <a:defRPr b="1" sz="1000">
                <a:solidFill>
                  <a:srgbClr val="002E67"/>
                </a:solidFill>
                <a:latin typeface="Arial"/>
                <a:ea typeface="Arial"/>
                <a:cs typeface="Arial"/>
                <a:sym typeface="Arial"/>
              </a:defRPr>
            </a:lvl2pPr>
            <a:lvl3pPr indent="0" lvl="2" marL="0" marR="0" rtl="0" algn="ctr">
              <a:spcBef>
                <a:spcPts val="0"/>
              </a:spcBef>
              <a:spcAft>
                <a:spcPts val="0"/>
              </a:spcAft>
              <a:buNone/>
              <a:defRPr b="1" sz="1000">
                <a:solidFill>
                  <a:srgbClr val="002E67"/>
                </a:solidFill>
                <a:latin typeface="Arial"/>
                <a:ea typeface="Arial"/>
                <a:cs typeface="Arial"/>
                <a:sym typeface="Arial"/>
              </a:defRPr>
            </a:lvl3pPr>
            <a:lvl4pPr indent="0" lvl="3" marL="0" marR="0" rtl="0" algn="ctr">
              <a:spcBef>
                <a:spcPts val="0"/>
              </a:spcBef>
              <a:spcAft>
                <a:spcPts val="0"/>
              </a:spcAft>
              <a:buNone/>
              <a:defRPr b="1" sz="1000">
                <a:solidFill>
                  <a:srgbClr val="002E67"/>
                </a:solidFill>
                <a:latin typeface="Arial"/>
                <a:ea typeface="Arial"/>
                <a:cs typeface="Arial"/>
                <a:sym typeface="Arial"/>
              </a:defRPr>
            </a:lvl4pPr>
            <a:lvl5pPr indent="0" lvl="4" marL="0" marR="0" rtl="0" algn="ctr">
              <a:spcBef>
                <a:spcPts val="0"/>
              </a:spcBef>
              <a:spcAft>
                <a:spcPts val="0"/>
              </a:spcAft>
              <a:buNone/>
              <a:defRPr b="1" sz="1000">
                <a:solidFill>
                  <a:srgbClr val="002E67"/>
                </a:solidFill>
                <a:latin typeface="Arial"/>
                <a:ea typeface="Arial"/>
                <a:cs typeface="Arial"/>
                <a:sym typeface="Arial"/>
              </a:defRPr>
            </a:lvl5pPr>
            <a:lvl6pPr indent="0" lvl="5" marL="0" marR="0" rtl="0" algn="ctr">
              <a:spcBef>
                <a:spcPts val="0"/>
              </a:spcBef>
              <a:spcAft>
                <a:spcPts val="0"/>
              </a:spcAft>
              <a:buNone/>
              <a:defRPr b="1" sz="1000">
                <a:solidFill>
                  <a:srgbClr val="002E67"/>
                </a:solidFill>
                <a:latin typeface="Arial"/>
                <a:ea typeface="Arial"/>
                <a:cs typeface="Arial"/>
                <a:sym typeface="Arial"/>
              </a:defRPr>
            </a:lvl6pPr>
            <a:lvl7pPr indent="0" lvl="6" marL="0" marR="0" rtl="0" algn="ctr">
              <a:spcBef>
                <a:spcPts val="0"/>
              </a:spcBef>
              <a:spcAft>
                <a:spcPts val="0"/>
              </a:spcAft>
              <a:buNone/>
              <a:defRPr b="1" sz="1000">
                <a:solidFill>
                  <a:srgbClr val="002E67"/>
                </a:solidFill>
                <a:latin typeface="Arial"/>
                <a:ea typeface="Arial"/>
                <a:cs typeface="Arial"/>
                <a:sym typeface="Arial"/>
              </a:defRPr>
            </a:lvl7pPr>
            <a:lvl8pPr indent="0" lvl="7" marL="0" marR="0" rtl="0" algn="ctr">
              <a:spcBef>
                <a:spcPts val="0"/>
              </a:spcBef>
              <a:spcAft>
                <a:spcPts val="0"/>
              </a:spcAft>
              <a:buNone/>
              <a:defRPr b="1" sz="1000">
                <a:solidFill>
                  <a:srgbClr val="002E67"/>
                </a:solidFill>
                <a:latin typeface="Arial"/>
                <a:ea typeface="Arial"/>
                <a:cs typeface="Arial"/>
                <a:sym typeface="Arial"/>
              </a:defRPr>
            </a:lvl8pPr>
            <a:lvl9pPr indent="0" lvl="8" marL="0" marR="0" rtl="0" algn="ctr">
              <a:spcBef>
                <a:spcPts val="0"/>
              </a:spcBef>
              <a:spcAft>
                <a:spcPts val="0"/>
              </a:spcAft>
              <a:buNone/>
              <a:defRPr b="1" sz="1000">
                <a:solidFill>
                  <a:srgbClr val="002E67"/>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4" name="Google Shape;94;p21"/>
          <p:cNvPicPr preferRelativeResize="0"/>
          <p:nvPr/>
        </p:nvPicPr>
        <p:blipFill rotWithShape="1">
          <a:blip r:embed="rId2">
            <a:alphaModFix/>
          </a:blip>
          <a:srcRect b="13283" l="4615" r="3615" t="16506"/>
          <a:stretch/>
        </p:blipFill>
        <p:spPr>
          <a:xfrm>
            <a:off x="7476129" y="4631123"/>
            <a:ext cx="1229720" cy="2933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 blanco">
  <p:cSld name="4_En blanco">
    <p:spTree>
      <p:nvGrpSpPr>
        <p:cNvPr id="95" name="Shape 95"/>
        <p:cNvGrpSpPr/>
        <p:nvPr/>
      </p:nvGrpSpPr>
      <p:grpSpPr>
        <a:xfrm>
          <a:off x="0" y="0"/>
          <a:ext cx="0" cy="0"/>
          <a:chOff x="0" y="0"/>
          <a:chExt cx="0" cy="0"/>
        </a:xfrm>
      </p:grpSpPr>
      <p:sp>
        <p:nvSpPr>
          <p:cNvPr id="96" name="Google Shape;96;p22"/>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002E67"/>
                </a:solidFill>
                <a:latin typeface="Arial"/>
                <a:ea typeface="Arial"/>
                <a:cs typeface="Arial"/>
                <a:sym typeface="Arial"/>
              </a:defRPr>
            </a:lvl1pPr>
            <a:lvl2pPr indent="0" lvl="1" marL="0" marR="0" rtl="0" algn="ctr">
              <a:spcBef>
                <a:spcPts val="0"/>
              </a:spcBef>
              <a:spcAft>
                <a:spcPts val="0"/>
              </a:spcAft>
              <a:buNone/>
              <a:defRPr b="1" sz="1000">
                <a:solidFill>
                  <a:srgbClr val="002E67"/>
                </a:solidFill>
                <a:latin typeface="Arial"/>
                <a:ea typeface="Arial"/>
                <a:cs typeface="Arial"/>
                <a:sym typeface="Arial"/>
              </a:defRPr>
            </a:lvl2pPr>
            <a:lvl3pPr indent="0" lvl="2" marL="0" marR="0" rtl="0" algn="ctr">
              <a:spcBef>
                <a:spcPts val="0"/>
              </a:spcBef>
              <a:spcAft>
                <a:spcPts val="0"/>
              </a:spcAft>
              <a:buNone/>
              <a:defRPr b="1" sz="1000">
                <a:solidFill>
                  <a:srgbClr val="002E67"/>
                </a:solidFill>
                <a:latin typeface="Arial"/>
                <a:ea typeface="Arial"/>
                <a:cs typeface="Arial"/>
                <a:sym typeface="Arial"/>
              </a:defRPr>
            </a:lvl3pPr>
            <a:lvl4pPr indent="0" lvl="3" marL="0" marR="0" rtl="0" algn="ctr">
              <a:spcBef>
                <a:spcPts val="0"/>
              </a:spcBef>
              <a:spcAft>
                <a:spcPts val="0"/>
              </a:spcAft>
              <a:buNone/>
              <a:defRPr b="1" sz="1000">
                <a:solidFill>
                  <a:srgbClr val="002E67"/>
                </a:solidFill>
                <a:latin typeface="Arial"/>
                <a:ea typeface="Arial"/>
                <a:cs typeface="Arial"/>
                <a:sym typeface="Arial"/>
              </a:defRPr>
            </a:lvl4pPr>
            <a:lvl5pPr indent="0" lvl="4" marL="0" marR="0" rtl="0" algn="ctr">
              <a:spcBef>
                <a:spcPts val="0"/>
              </a:spcBef>
              <a:spcAft>
                <a:spcPts val="0"/>
              </a:spcAft>
              <a:buNone/>
              <a:defRPr b="1" sz="1000">
                <a:solidFill>
                  <a:srgbClr val="002E67"/>
                </a:solidFill>
                <a:latin typeface="Arial"/>
                <a:ea typeface="Arial"/>
                <a:cs typeface="Arial"/>
                <a:sym typeface="Arial"/>
              </a:defRPr>
            </a:lvl5pPr>
            <a:lvl6pPr indent="0" lvl="5" marL="0" marR="0" rtl="0" algn="ctr">
              <a:spcBef>
                <a:spcPts val="0"/>
              </a:spcBef>
              <a:spcAft>
                <a:spcPts val="0"/>
              </a:spcAft>
              <a:buNone/>
              <a:defRPr b="1" sz="1000">
                <a:solidFill>
                  <a:srgbClr val="002E67"/>
                </a:solidFill>
                <a:latin typeface="Arial"/>
                <a:ea typeface="Arial"/>
                <a:cs typeface="Arial"/>
                <a:sym typeface="Arial"/>
              </a:defRPr>
            </a:lvl6pPr>
            <a:lvl7pPr indent="0" lvl="6" marL="0" marR="0" rtl="0" algn="ctr">
              <a:spcBef>
                <a:spcPts val="0"/>
              </a:spcBef>
              <a:spcAft>
                <a:spcPts val="0"/>
              </a:spcAft>
              <a:buNone/>
              <a:defRPr b="1" sz="1000">
                <a:solidFill>
                  <a:srgbClr val="002E67"/>
                </a:solidFill>
                <a:latin typeface="Arial"/>
                <a:ea typeface="Arial"/>
                <a:cs typeface="Arial"/>
                <a:sym typeface="Arial"/>
              </a:defRPr>
            </a:lvl7pPr>
            <a:lvl8pPr indent="0" lvl="7" marL="0" marR="0" rtl="0" algn="ctr">
              <a:spcBef>
                <a:spcPts val="0"/>
              </a:spcBef>
              <a:spcAft>
                <a:spcPts val="0"/>
              </a:spcAft>
              <a:buNone/>
              <a:defRPr b="1" sz="1000">
                <a:solidFill>
                  <a:srgbClr val="002E67"/>
                </a:solidFill>
                <a:latin typeface="Arial"/>
                <a:ea typeface="Arial"/>
                <a:cs typeface="Arial"/>
                <a:sym typeface="Arial"/>
              </a:defRPr>
            </a:lvl8pPr>
            <a:lvl9pPr indent="0" lvl="8" marL="0" marR="0" rtl="0" algn="ctr">
              <a:spcBef>
                <a:spcPts val="0"/>
              </a:spcBef>
              <a:spcAft>
                <a:spcPts val="0"/>
              </a:spcAft>
              <a:buNone/>
              <a:defRPr b="1" sz="1000">
                <a:solidFill>
                  <a:srgbClr val="002E67"/>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7" name="Google Shape;97;p22"/>
          <p:cNvPicPr preferRelativeResize="0"/>
          <p:nvPr/>
        </p:nvPicPr>
        <p:blipFill rotWithShape="1">
          <a:blip r:embed="rId2">
            <a:alphaModFix/>
          </a:blip>
          <a:srcRect b="13283" l="4615" r="3615" t="16506"/>
          <a:stretch/>
        </p:blipFill>
        <p:spPr>
          <a:xfrm>
            <a:off x="7476129" y="4631123"/>
            <a:ext cx="1229720" cy="29330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98" name="Shape 98"/>
        <p:cNvGrpSpPr/>
        <p:nvPr/>
      </p:nvGrpSpPr>
      <p:grpSpPr>
        <a:xfrm>
          <a:off x="0" y="0"/>
          <a:ext cx="0" cy="0"/>
          <a:chOff x="0" y="0"/>
          <a:chExt cx="0" cy="0"/>
        </a:xfrm>
      </p:grpSpPr>
      <p:cxnSp>
        <p:nvCxnSpPr>
          <p:cNvPr id="99" name="Google Shape;99;p23"/>
          <p:cNvCxnSpPr/>
          <p:nvPr/>
        </p:nvCxnSpPr>
        <p:spPr>
          <a:xfrm rot="10800000">
            <a:off x="587012" y="1339517"/>
            <a:ext cx="3900" cy="706500"/>
          </a:xfrm>
          <a:prstGeom prst="straightConnector1">
            <a:avLst/>
          </a:prstGeom>
          <a:noFill/>
          <a:ln cap="flat" cmpd="sng" w="38100">
            <a:solidFill>
              <a:srgbClr val="002E67"/>
            </a:solidFill>
            <a:prstDash val="solid"/>
            <a:round/>
            <a:headEnd len="sm" w="sm" type="none"/>
            <a:tailEnd len="sm" w="sm" type="none"/>
          </a:ln>
        </p:spPr>
      </p:cxnSp>
      <p:sp>
        <p:nvSpPr>
          <p:cNvPr id="100" name="Google Shape;100;p23"/>
          <p:cNvSpPr txBox="1"/>
          <p:nvPr/>
        </p:nvSpPr>
        <p:spPr>
          <a:xfrm>
            <a:off x="685800" y="1370579"/>
            <a:ext cx="1658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2400">
                <a:solidFill>
                  <a:srgbClr val="41B4C7"/>
                </a:solidFill>
                <a:latin typeface="Arial"/>
                <a:ea typeface="Arial"/>
                <a:cs typeface="Arial"/>
                <a:sym typeface="Arial"/>
              </a:rPr>
              <a:t>Thank you!</a:t>
            </a:r>
            <a:endParaRPr b="0" sz="2400">
              <a:solidFill>
                <a:srgbClr val="41B4C7"/>
              </a:solidFill>
              <a:latin typeface="Arial"/>
              <a:ea typeface="Arial"/>
              <a:cs typeface="Arial"/>
              <a:sym typeface="Arial"/>
            </a:endParaRPr>
          </a:p>
        </p:txBody>
      </p:sp>
      <p:sp>
        <p:nvSpPr>
          <p:cNvPr id="101" name="Google Shape;101;p23"/>
          <p:cNvSpPr txBox="1"/>
          <p:nvPr/>
        </p:nvSpPr>
        <p:spPr>
          <a:xfrm>
            <a:off x="685801" y="2438306"/>
            <a:ext cx="25686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lang="en" sz="1500">
                <a:solidFill>
                  <a:srgbClr val="002E67"/>
                </a:solidFill>
                <a:latin typeface="Arial"/>
                <a:ea typeface="Arial"/>
                <a:cs typeface="Arial"/>
                <a:sym typeface="Arial"/>
              </a:rPr>
              <a:t>http://fiware.org</a:t>
            </a:r>
            <a:endParaRPr b="0" sz="1500">
              <a:solidFill>
                <a:srgbClr val="002E67"/>
              </a:solidFill>
              <a:latin typeface="Arial"/>
              <a:ea typeface="Arial"/>
              <a:cs typeface="Arial"/>
              <a:sym typeface="Arial"/>
            </a:endParaRPr>
          </a:p>
          <a:p>
            <a:pPr indent="0" lvl="0" marL="0" marR="0" rtl="0" algn="l">
              <a:lnSpc>
                <a:spcPct val="100000"/>
              </a:lnSpc>
              <a:spcBef>
                <a:spcPts val="0"/>
              </a:spcBef>
              <a:spcAft>
                <a:spcPts val="0"/>
              </a:spcAft>
              <a:buNone/>
            </a:pPr>
            <a:r>
              <a:rPr b="0" lang="en" sz="1500">
                <a:solidFill>
                  <a:srgbClr val="002E67"/>
                </a:solidFill>
                <a:latin typeface="Arial"/>
                <a:ea typeface="Arial"/>
                <a:cs typeface="Arial"/>
                <a:sym typeface="Arial"/>
              </a:rPr>
              <a:t>Follow @FIWARE on Twitter</a:t>
            </a:r>
            <a:endParaRPr b="0" sz="1500">
              <a:solidFill>
                <a:srgbClr val="002E67"/>
              </a:solidFill>
              <a:latin typeface="Arial"/>
              <a:ea typeface="Arial"/>
              <a:cs typeface="Arial"/>
              <a:sym typeface="Arial"/>
            </a:endParaRPr>
          </a:p>
        </p:txBody>
      </p:sp>
      <p:pic>
        <p:nvPicPr>
          <p:cNvPr id="102" name="Google Shape;102;p23"/>
          <p:cNvPicPr preferRelativeResize="0"/>
          <p:nvPr/>
        </p:nvPicPr>
        <p:blipFill rotWithShape="1">
          <a:blip r:embed="rId2">
            <a:alphaModFix/>
          </a:blip>
          <a:srcRect b="13283" l="4615" r="3615" t="16506"/>
          <a:stretch/>
        </p:blipFill>
        <p:spPr>
          <a:xfrm>
            <a:off x="7134225" y="4489183"/>
            <a:ext cx="1571625" cy="3748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bg>
      <p:bgPr>
        <a:solidFill>
          <a:srgbClr val="5DC0CF"/>
        </a:solidFill>
      </p:bgPr>
    </p:bg>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D8D8D8"/>
                </a:solidFill>
                <a:latin typeface="Arial"/>
                <a:ea typeface="Arial"/>
                <a:cs typeface="Arial"/>
                <a:sym typeface="Arial"/>
              </a:defRPr>
            </a:lvl1pPr>
            <a:lvl2pPr indent="0" lvl="1" marL="0" marR="0" rtl="0" algn="ctr">
              <a:spcBef>
                <a:spcPts val="0"/>
              </a:spcBef>
              <a:spcAft>
                <a:spcPts val="0"/>
              </a:spcAft>
              <a:buNone/>
              <a:defRPr b="1" sz="1000">
                <a:solidFill>
                  <a:srgbClr val="D8D8D8"/>
                </a:solidFill>
                <a:latin typeface="Arial"/>
                <a:ea typeface="Arial"/>
                <a:cs typeface="Arial"/>
                <a:sym typeface="Arial"/>
              </a:defRPr>
            </a:lvl2pPr>
            <a:lvl3pPr indent="0" lvl="2" marL="0" marR="0" rtl="0" algn="ctr">
              <a:spcBef>
                <a:spcPts val="0"/>
              </a:spcBef>
              <a:spcAft>
                <a:spcPts val="0"/>
              </a:spcAft>
              <a:buNone/>
              <a:defRPr b="1" sz="1000">
                <a:solidFill>
                  <a:srgbClr val="D8D8D8"/>
                </a:solidFill>
                <a:latin typeface="Arial"/>
                <a:ea typeface="Arial"/>
                <a:cs typeface="Arial"/>
                <a:sym typeface="Arial"/>
              </a:defRPr>
            </a:lvl3pPr>
            <a:lvl4pPr indent="0" lvl="3" marL="0" marR="0" rtl="0" algn="ctr">
              <a:spcBef>
                <a:spcPts val="0"/>
              </a:spcBef>
              <a:spcAft>
                <a:spcPts val="0"/>
              </a:spcAft>
              <a:buNone/>
              <a:defRPr b="1" sz="1000">
                <a:solidFill>
                  <a:srgbClr val="D8D8D8"/>
                </a:solidFill>
                <a:latin typeface="Arial"/>
                <a:ea typeface="Arial"/>
                <a:cs typeface="Arial"/>
                <a:sym typeface="Arial"/>
              </a:defRPr>
            </a:lvl4pPr>
            <a:lvl5pPr indent="0" lvl="4" marL="0" marR="0" rtl="0" algn="ctr">
              <a:spcBef>
                <a:spcPts val="0"/>
              </a:spcBef>
              <a:spcAft>
                <a:spcPts val="0"/>
              </a:spcAft>
              <a:buNone/>
              <a:defRPr b="1" sz="1000">
                <a:solidFill>
                  <a:srgbClr val="D8D8D8"/>
                </a:solidFill>
                <a:latin typeface="Arial"/>
                <a:ea typeface="Arial"/>
                <a:cs typeface="Arial"/>
                <a:sym typeface="Arial"/>
              </a:defRPr>
            </a:lvl5pPr>
            <a:lvl6pPr indent="0" lvl="5" marL="0" marR="0" rtl="0" algn="ctr">
              <a:spcBef>
                <a:spcPts val="0"/>
              </a:spcBef>
              <a:spcAft>
                <a:spcPts val="0"/>
              </a:spcAft>
              <a:buNone/>
              <a:defRPr b="1" sz="1000">
                <a:solidFill>
                  <a:srgbClr val="D8D8D8"/>
                </a:solidFill>
                <a:latin typeface="Arial"/>
                <a:ea typeface="Arial"/>
                <a:cs typeface="Arial"/>
                <a:sym typeface="Arial"/>
              </a:defRPr>
            </a:lvl6pPr>
            <a:lvl7pPr indent="0" lvl="6" marL="0" marR="0" rtl="0" algn="ctr">
              <a:spcBef>
                <a:spcPts val="0"/>
              </a:spcBef>
              <a:spcAft>
                <a:spcPts val="0"/>
              </a:spcAft>
              <a:buNone/>
              <a:defRPr b="1" sz="1000">
                <a:solidFill>
                  <a:srgbClr val="D8D8D8"/>
                </a:solidFill>
                <a:latin typeface="Arial"/>
                <a:ea typeface="Arial"/>
                <a:cs typeface="Arial"/>
                <a:sym typeface="Arial"/>
              </a:defRPr>
            </a:lvl7pPr>
            <a:lvl8pPr indent="0" lvl="7" marL="0" marR="0" rtl="0" algn="ctr">
              <a:spcBef>
                <a:spcPts val="0"/>
              </a:spcBef>
              <a:spcAft>
                <a:spcPts val="0"/>
              </a:spcAft>
              <a:buNone/>
              <a:defRPr b="1" sz="1000">
                <a:solidFill>
                  <a:srgbClr val="D8D8D8"/>
                </a:solidFill>
                <a:latin typeface="Arial"/>
                <a:ea typeface="Arial"/>
                <a:cs typeface="Arial"/>
                <a:sym typeface="Arial"/>
              </a:defRPr>
            </a:lvl8pPr>
            <a:lvl9pPr indent="0" lvl="8" marL="0" marR="0" rtl="0" algn="ctr">
              <a:spcBef>
                <a:spcPts val="0"/>
              </a:spcBef>
              <a:spcAft>
                <a:spcPts val="0"/>
              </a:spcAft>
              <a:buNone/>
              <a:defRPr b="1" sz="1000">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5" name="Google Shape;105;p24"/>
          <p:cNvSpPr txBox="1"/>
          <p:nvPr>
            <p:ph type="title"/>
          </p:nvPr>
        </p:nvSpPr>
        <p:spPr>
          <a:xfrm>
            <a:off x="423673" y="215505"/>
            <a:ext cx="7869600" cy="7548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100" u="none" cap="none" strike="noStrike">
                <a:solidFill>
                  <a:schemeClr val="lt1"/>
                </a:solidFill>
                <a:latin typeface="Arial"/>
                <a:ea typeface="Arial"/>
                <a:cs typeface="Arial"/>
                <a:sym typeface="Arial"/>
              </a:defRPr>
            </a:lvl1pPr>
            <a:lvl2pPr lvl="1"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cxnSp>
        <p:nvCxnSpPr>
          <p:cNvPr id="106" name="Google Shape;106;p24"/>
          <p:cNvCxnSpPr/>
          <p:nvPr/>
        </p:nvCxnSpPr>
        <p:spPr>
          <a:xfrm rot="10800000">
            <a:off x="241384" y="209869"/>
            <a:ext cx="3900" cy="706500"/>
          </a:xfrm>
          <a:prstGeom prst="straightConnector1">
            <a:avLst/>
          </a:prstGeom>
          <a:noFill/>
          <a:ln cap="flat" cmpd="sng" w="38100">
            <a:solidFill>
              <a:schemeClr val="lt1"/>
            </a:solidFill>
            <a:prstDash val="solid"/>
            <a:round/>
            <a:headEnd len="sm" w="sm" type="none"/>
            <a:tailEnd len="sm" w="sm" type="none"/>
          </a:ln>
        </p:spPr>
      </p:cxnSp>
      <p:pic>
        <p:nvPicPr>
          <p:cNvPr id="107" name="Google Shape;107;p24"/>
          <p:cNvPicPr preferRelativeResize="0"/>
          <p:nvPr/>
        </p:nvPicPr>
        <p:blipFill rotWithShape="1">
          <a:blip r:embed="rId2">
            <a:alphaModFix/>
          </a:blip>
          <a:srcRect b="0" l="0" r="0" t="0"/>
          <a:stretch/>
        </p:blipFill>
        <p:spPr>
          <a:xfrm>
            <a:off x="7408146" y="4554923"/>
            <a:ext cx="1362311" cy="42469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bg>
      <p:bgPr>
        <a:solidFill>
          <a:srgbClr val="5DC0CF"/>
        </a:solidFill>
      </p:bgPr>
    </p:bg>
    <p:spTree>
      <p:nvGrpSpPr>
        <p:cNvPr id="108" name="Shape 108"/>
        <p:cNvGrpSpPr/>
        <p:nvPr/>
      </p:nvGrpSpPr>
      <p:grpSpPr>
        <a:xfrm>
          <a:off x="0" y="0"/>
          <a:ext cx="0" cy="0"/>
          <a:chOff x="0" y="0"/>
          <a:chExt cx="0" cy="0"/>
        </a:xfrm>
      </p:grpSpPr>
      <p:sp>
        <p:nvSpPr>
          <p:cNvPr id="109" name="Google Shape;109;p25"/>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D8D8D8"/>
                </a:solidFill>
                <a:latin typeface="Arial"/>
                <a:ea typeface="Arial"/>
                <a:cs typeface="Arial"/>
                <a:sym typeface="Arial"/>
              </a:defRPr>
            </a:lvl1pPr>
            <a:lvl2pPr indent="0" lvl="1" marL="0" marR="0" rtl="0" algn="ctr">
              <a:spcBef>
                <a:spcPts val="0"/>
              </a:spcBef>
              <a:spcAft>
                <a:spcPts val="0"/>
              </a:spcAft>
              <a:buNone/>
              <a:defRPr b="1" sz="1000">
                <a:solidFill>
                  <a:srgbClr val="D8D8D8"/>
                </a:solidFill>
                <a:latin typeface="Arial"/>
                <a:ea typeface="Arial"/>
                <a:cs typeface="Arial"/>
                <a:sym typeface="Arial"/>
              </a:defRPr>
            </a:lvl2pPr>
            <a:lvl3pPr indent="0" lvl="2" marL="0" marR="0" rtl="0" algn="ctr">
              <a:spcBef>
                <a:spcPts val="0"/>
              </a:spcBef>
              <a:spcAft>
                <a:spcPts val="0"/>
              </a:spcAft>
              <a:buNone/>
              <a:defRPr b="1" sz="1000">
                <a:solidFill>
                  <a:srgbClr val="D8D8D8"/>
                </a:solidFill>
                <a:latin typeface="Arial"/>
                <a:ea typeface="Arial"/>
                <a:cs typeface="Arial"/>
                <a:sym typeface="Arial"/>
              </a:defRPr>
            </a:lvl3pPr>
            <a:lvl4pPr indent="0" lvl="3" marL="0" marR="0" rtl="0" algn="ctr">
              <a:spcBef>
                <a:spcPts val="0"/>
              </a:spcBef>
              <a:spcAft>
                <a:spcPts val="0"/>
              </a:spcAft>
              <a:buNone/>
              <a:defRPr b="1" sz="1000">
                <a:solidFill>
                  <a:srgbClr val="D8D8D8"/>
                </a:solidFill>
                <a:latin typeface="Arial"/>
                <a:ea typeface="Arial"/>
                <a:cs typeface="Arial"/>
                <a:sym typeface="Arial"/>
              </a:defRPr>
            </a:lvl4pPr>
            <a:lvl5pPr indent="0" lvl="4" marL="0" marR="0" rtl="0" algn="ctr">
              <a:spcBef>
                <a:spcPts val="0"/>
              </a:spcBef>
              <a:spcAft>
                <a:spcPts val="0"/>
              </a:spcAft>
              <a:buNone/>
              <a:defRPr b="1" sz="1000">
                <a:solidFill>
                  <a:srgbClr val="D8D8D8"/>
                </a:solidFill>
                <a:latin typeface="Arial"/>
                <a:ea typeface="Arial"/>
                <a:cs typeface="Arial"/>
                <a:sym typeface="Arial"/>
              </a:defRPr>
            </a:lvl5pPr>
            <a:lvl6pPr indent="0" lvl="5" marL="0" marR="0" rtl="0" algn="ctr">
              <a:spcBef>
                <a:spcPts val="0"/>
              </a:spcBef>
              <a:spcAft>
                <a:spcPts val="0"/>
              </a:spcAft>
              <a:buNone/>
              <a:defRPr b="1" sz="1000">
                <a:solidFill>
                  <a:srgbClr val="D8D8D8"/>
                </a:solidFill>
                <a:latin typeface="Arial"/>
                <a:ea typeface="Arial"/>
                <a:cs typeface="Arial"/>
                <a:sym typeface="Arial"/>
              </a:defRPr>
            </a:lvl6pPr>
            <a:lvl7pPr indent="0" lvl="6" marL="0" marR="0" rtl="0" algn="ctr">
              <a:spcBef>
                <a:spcPts val="0"/>
              </a:spcBef>
              <a:spcAft>
                <a:spcPts val="0"/>
              </a:spcAft>
              <a:buNone/>
              <a:defRPr b="1" sz="1000">
                <a:solidFill>
                  <a:srgbClr val="D8D8D8"/>
                </a:solidFill>
                <a:latin typeface="Arial"/>
                <a:ea typeface="Arial"/>
                <a:cs typeface="Arial"/>
                <a:sym typeface="Arial"/>
              </a:defRPr>
            </a:lvl7pPr>
            <a:lvl8pPr indent="0" lvl="7" marL="0" marR="0" rtl="0" algn="ctr">
              <a:spcBef>
                <a:spcPts val="0"/>
              </a:spcBef>
              <a:spcAft>
                <a:spcPts val="0"/>
              </a:spcAft>
              <a:buNone/>
              <a:defRPr b="1" sz="1000">
                <a:solidFill>
                  <a:srgbClr val="D8D8D8"/>
                </a:solidFill>
                <a:latin typeface="Arial"/>
                <a:ea typeface="Arial"/>
                <a:cs typeface="Arial"/>
                <a:sym typeface="Arial"/>
              </a:defRPr>
            </a:lvl8pPr>
            <a:lvl9pPr indent="0" lvl="8" marL="0" marR="0" rtl="0" algn="ctr">
              <a:spcBef>
                <a:spcPts val="0"/>
              </a:spcBef>
              <a:spcAft>
                <a:spcPts val="0"/>
              </a:spcAft>
              <a:buNone/>
              <a:defRPr b="1" sz="1000">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0" name="Google Shape;110;p25"/>
          <p:cNvPicPr preferRelativeResize="0"/>
          <p:nvPr/>
        </p:nvPicPr>
        <p:blipFill rotWithShape="1">
          <a:blip r:embed="rId2">
            <a:alphaModFix/>
          </a:blip>
          <a:srcRect b="0" l="0" r="0" t="0"/>
          <a:stretch/>
        </p:blipFill>
        <p:spPr>
          <a:xfrm>
            <a:off x="7408146" y="4554923"/>
            <a:ext cx="1362311" cy="42469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111" name="Shape 111"/>
        <p:cNvGrpSpPr/>
        <p:nvPr/>
      </p:nvGrpSpPr>
      <p:grpSpPr>
        <a:xfrm>
          <a:off x="0" y="0"/>
          <a:ext cx="0" cy="0"/>
          <a:chOff x="0" y="0"/>
          <a:chExt cx="0" cy="0"/>
        </a:xfrm>
      </p:grpSpPr>
      <p:sp>
        <p:nvSpPr>
          <p:cNvPr id="112" name="Google Shape;112;p26"/>
          <p:cNvSpPr txBox="1"/>
          <p:nvPr>
            <p:ph type="title"/>
          </p:nvPr>
        </p:nvSpPr>
        <p:spPr>
          <a:xfrm>
            <a:off x="423673" y="215505"/>
            <a:ext cx="7869600" cy="7548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700" u="none" cap="none" strike="noStrike">
                <a:solidFill>
                  <a:srgbClr val="002E67"/>
                </a:solidFill>
                <a:latin typeface="Georgia"/>
                <a:ea typeface="Georgia"/>
                <a:cs typeface="Georgia"/>
                <a:sym typeface="Georgia"/>
              </a:defRPr>
            </a:lvl1pPr>
            <a:lvl2pPr lvl="1"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2pPr>
            <a:lvl3pPr lvl="2"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3pPr>
            <a:lvl4pPr lvl="3"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4pPr>
            <a:lvl5pPr lvl="4"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5pPr>
            <a:lvl6pPr lvl="5"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6pPr>
            <a:lvl7pPr lvl="6"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7pPr>
            <a:lvl8pPr lvl="7"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8pPr>
            <a:lvl9pPr lvl="8" marR="0" rtl="0" algn="ctr">
              <a:spcBef>
                <a:spcPts val="0"/>
              </a:spcBef>
              <a:spcAft>
                <a:spcPts val="0"/>
              </a:spcAft>
              <a:buSzPts val="1100"/>
              <a:buNone/>
              <a:defRPr b="0" i="0" sz="3600" u="none" cap="none" strike="noStrike">
                <a:solidFill>
                  <a:schemeClr val="dk1"/>
                </a:solidFill>
                <a:latin typeface="Calibri"/>
                <a:ea typeface="Calibri"/>
                <a:cs typeface="Calibri"/>
                <a:sym typeface="Calibri"/>
              </a:defRPr>
            </a:lvl9pPr>
          </a:lstStyle>
          <a:p/>
        </p:txBody>
      </p:sp>
      <p:cxnSp>
        <p:nvCxnSpPr>
          <p:cNvPr id="113" name="Google Shape;113;p26"/>
          <p:cNvCxnSpPr/>
          <p:nvPr/>
        </p:nvCxnSpPr>
        <p:spPr>
          <a:xfrm rot="10800000">
            <a:off x="241384" y="209869"/>
            <a:ext cx="3900" cy="706500"/>
          </a:xfrm>
          <a:prstGeom prst="straightConnector1">
            <a:avLst/>
          </a:prstGeom>
          <a:noFill/>
          <a:ln cap="flat" cmpd="sng" w="38100">
            <a:solidFill>
              <a:srgbClr val="002E67"/>
            </a:solidFill>
            <a:prstDash val="solid"/>
            <a:round/>
            <a:headEnd len="sm" w="sm" type="none"/>
            <a:tailEnd len="sm" w="sm" type="none"/>
          </a:ln>
        </p:spPr>
      </p:cxnSp>
      <p:sp>
        <p:nvSpPr>
          <p:cNvPr id="114" name="Google Shape;114;p26"/>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002E67"/>
                </a:solidFill>
                <a:latin typeface="Arial"/>
                <a:ea typeface="Arial"/>
                <a:cs typeface="Arial"/>
                <a:sym typeface="Arial"/>
              </a:defRPr>
            </a:lvl1pPr>
            <a:lvl2pPr indent="0" lvl="1" marL="0" marR="0" rtl="0" algn="ctr">
              <a:spcBef>
                <a:spcPts val="0"/>
              </a:spcBef>
              <a:spcAft>
                <a:spcPts val="0"/>
              </a:spcAft>
              <a:buNone/>
              <a:defRPr b="1" sz="1000">
                <a:solidFill>
                  <a:srgbClr val="002E67"/>
                </a:solidFill>
                <a:latin typeface="Arial"/>
                <a:ea typeface="Arial"/>
                <a:cs typeface="Arial"/>
                <a:sym typeface="Arial"/>
              </a:defRPr>
            </a:lvl2pPr>
            <a:lvl3pPr indent="0" lvl="2" marL="0" marR="0" rtl="0" algn="ctr">
              <a:spcBef>
                <a:spcPts val="0"/>
              </a:spcBef>
              <a:spcAft>
                <a:spcPts val="0"/>
              </a:spcAft>
              <a:buNone/>
              <a:defRPr b="1" sz="1000">
                <a:solidFill>
                  <a:srgbClr val="002E67"/>
                </a:solidFill>
                <a:latin typeface="Arial"/>
                <a:ea typeface="Arial"/>
                <a:cs typeface="Arial"/>
                <a:sym typeface="Arial"/>
              </a:defRPr>
            </a:lvl3pPr>
            <a:lvl4pPr indent="0" lvl="3" marL="0" marR="0" rtl="0" algn="ctr">
              <a:spcBef>
                <a:spcPts val="0"/>
              </a:spcBef>
              <a:spcAft>
                <a:spcPts val="0"/>
              </a:spcAft>
              <a:buNone/>
              <a:defRPr b="1" sz="1000">
                <a:solidFill>
                  <a:srgbClr val="002E67"/>
                </a:solidFill>
                <a:latin typeface="Arial"/>
                <a:ea typeface="Arial"/>
                <a:cs typeface="Arial"/>
                <a:sym typeface="Arial"/>
              </a:defRPr>
            </a:lvl4pPr>
            <a:lvl5pPr indent="0" lvl="4" marL="0" marR="0" rtl="0" algn="ctr">
              <a:spcBef>
                <a:spcPts val="0"/>
              </a:spcBef>
              <a:spcAft>
                <a:spcPts val="0"/>
              </a:spcAft>
              <a:buNone/>
              <a:defRPr b="1" sz="1000">
                <a:solidFill>
                  <a:srgbClr val="002E67"/>
                </a:solidFill>
                <a:latin typeface="Arial"/>
                <a:ea typeface="Arial"/>
                <a:cs typeface="Arial"/>
                <a:sym typeface="Arial"/>
              </a:defRPr>
            </a:lvl5pPr>
            <a:lvl6pPr indent="0" lvl="5" marL="0" marR="0" rtl="0" algn="ctr">
              <a:spcBef>
                <a:spcPts val="0"/>
              </a:spcBef>
              <a:spcAft>
                <a:spcPts val="0"/>
              </a:spcAft>
              <a:buNone/>
              <a:defRPr b="1" sz="1000">
                <a:solidFill>
                  <a:srgbClr val="002E67"/>
                </a:solidFill>
                <a:latin typeface="Arial"/>
                <a:ea typeface="Arial"/>
                <a:cs typeface="Arial"/>
                <a:sym typeface="Arial"/>
              </a:defRPr>
            </a:lvl6pPr>
            <a:lvl7pPr indent="0" lvl="6" marL="0" marR="0" rtl="0" algn="ctr">
              <a:spcBef>
                <a:spcPts val="0"/>
              </a:spcBef>
              <a:spcAft>
                <a:spcPts val="0"/>
              </a:spcAft>
              <a:buNone/>
              <a:defRPr b="1" sz="1000">
                <a:solidFill>
                  <a:srgbClr val="002E67"/>
                </a:solidFill>
                <a:latin typeface="Arial"/>
                <a:ea typeface="Arial"/>
                <a:cs typeface="Arial"/>
                <a:sym typeface="Arial"/>
              </a:defRPr>
            </a:lvl7pPr>
            <a:lvl8pPr indent="0" lvl="7" marL="0" marR="0" rtl="0" algn="ctr">
              <a:spcBef>
                <a:spcPts val="0"/>
              </a:spcBef>
              <a:spcAft>
                <a:spcPts val="0"/>
              </a:spcAft>
              <a:buNone/>
              <a:defRPr b="1" sz="1000">
                <a:solidFill>
                  <a:srgbClr val="002E67"/>
                </a:solidFill>
                <a:latin typeface="Arial"/>
                <a:ea typeface="Arial"/>
                <a:cs typeface="Arial"/>
                <a:sym typeface="Arial"/>
              </a:defRPr>
            </a:lvl8pPr>
            <a:lvl9pPr indent="0" lvl="8" marL="0" marR="0" rtl="0" algn="ctr">
              <a:spcBef>
                <a:spcPts val="0"/>
              </a:spcBef>
              <a:spcAft>
                <a:spcPts val="0"/>
              </a:spcAft>
              <a:buNone/>
              <a:defRPr b="1" sz="1000">
                <a:solidFill>
                  <a:srgbClr val="002E67"/>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5" name="Google Shape;115;p26"/>
          <p:cNvPicPr preferRelativeResize="0"/>
          <p:nvPr/>
        </p:nvPicPr>
        <p:blipFill rotWithShape="1">
          <a:blip r:embed="rId2">
            <a:alphaModFix/>
          </a:blip>
          <a:srcRect b="13283" l="4615" r="3615" t="16506"/>
          <a:stretch/>
        </p:blipFill>
        <p:spPr>
          <a:xfrm>
            <a:off x="7476129" y="4631123"/>
            <a:ext cx="1229720" cy="29330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sz="1000">
                <a:solidFill>
                  <a:srgbClr val="002E67"/>
                </a:solidFill>
                <a:latin typeface="Arial"/>
                <a:ea typeface="Arial"/>
                <a:cs typeface="Arial"/>
                <a:sym typeface="Arial"/>
              </a:defRPr>
            </a:lvl1pPr>
            <a:lvl2pPr indent="0" lvl="1" marL="0" marR="0" rtl="0" algn="ctr">
              <a:spcBef>
                <a:spcPts val="0"/>
              </a:spcBef>
              <a:spcAft>
                <a:spcPts val="0"/>
              </a:spcAft>
              <a:buNone/>
              <a:defRPr b="1" sz="1000">
                <a:solidFill>
                  <a:srgbClr val="002E67"/>
                </a:solidFill>
                <a:latin typeface="Arial"/>
                <a:ea typeface="Arial"/>
                <a:cs typeface="Arial"/>
                <a:sym typeface="Arial"/>
              </a:defRPr>
            </a:lvl2pPr>
            <a:lvl3pPr indent="0" lvl="2" marL="0" marR="0" rtl="0" algn="ctr">
              <a:spcBef>
                <a:spcPts val="0"/>
              </a:spcBef>
              <a:spcAft>
                <a:spcPts val="0"/>
              </a:spcAft>
              <a:buNone/>
              <a:defRPr b="1" sz="1000">
                <a:solidFill>
                  <a:srgbClr val="002E67"/>
                </a:solidFill>
                <a:latin typeface="Arial"/>
                <a:ea typeface="Arial"/>
                <a:cs typeface="Arial"/>
                <a:sym typeface="Arial"/>
              </a:defRPr>
            </a:lvl3pPr>
            <a:lvl4pPr indent="0" lvl="3" marL="0" marR="0" rtl="0" algn="ctr">
              <a:spcBef>
                <a:spcPts val="0"/>
              </a:spcBef>
              <a:spcAft>
                <a:spcPts val="0"/>
              </a:spcAft>
              <a:buNone/>
              <a:defRPr b="1" sz="1000">
                <a:solidFill>
                  <a:srgbClr val="002E67"/>
                </a:solidFill>
                <a:latin typeface="Arial"/>
                <a:ea typeface="Arial"/>
                <a:cs typeface="Arial"/>
                <a:sym typeface="Arial"/>
              </a:defRPr>
            </a:lvl4pPr>
            <a:lvl5pPr indent="0" lvl="4" marL="0" marR="0" rtl="0" algn="ctr">
              <a:spcBef>
                <a:spcPts val="0"/>
              </a:spcBef>
              <a:spcAft>
                <a:spcPts val="0"/>
              </a:spcAft>
              <a:buNone/>
              <a:defRPr b="1" sz="1000">
                <a:solidFill>
                  <a:srgbClr val="002E67"/>
                </a:solidFill>
                <a:latin typeface="Arial"/>
                <a:ea typeface="Arial"/>
                <a:cs typeface="Arial"/>
                <a:sym typeface="Arial"/>
              </a:defRPr>
            </a:lvl5pPr>
            <a:lvl6pPr indent="0" lvl="5" marL="0" marR="0" rtl="0" algn="ctr">
              <a:spcBef>
                <a:spcPts val="0"/>
              </a:spcBef>
              <a:spcAft>
                <a:spcPts val="0"/>
              </a:spcAft>
              <a:buNone/>
              <a:defRPr b="1" sz="1000">
                <a:solidFill>
                  <a:srgbClr val="002E67"/>
                </a:solidFill>
                <a:latin typeface="Arial"/>
                <a:ea typeface="Arial"/>
                <a:cs typeface="Arial"/>
                <a:sym typeface="Arial"/>
              </a:defRPr>
            </a:lvl6pPr>
            <a:lvl7pPr indent="0" lvl="6" marL="0" marR="0" rtl="0" algn="ctr">
              <a:spcBef>
                <a:spcPts val="0"/>
              </a:spcBef>
              <a:spcAft>
                <a:spcPts val="0"/>
              </a:spcAft>
              <a:buNone/>
              <a:defRPr b="1" sz="1000">
                <a:solidFill>
                  <a:srgbClr val="002E67"/>
                </a:solidFill>
                <a:latin typeface="Arial"/>
                <a:ea typeface="Arial"/>
                <a:cs typeface="Arial"/>
                <a:sym typeface="Arial"/>
              </a:defRPr>
            </a:lvl7pPr>
            <a:lvl8pPr indent="0" lvl="7" marL="0" marR="0" rtl="0" algn="ctr">
              <a:spcBef>
                <a:spcPts val="0"/>
              </a:spcBef>
              <a:spcAft>
                <a:spcPts val="0"/>
              </a:spcAft>
              <a:buNone/>
              <a:defRPr b="1" sz="1000">
                <a:solidFill>
                  <a:srgbClr val="002E67"/>
                </a:solidFill>
                <a:latin typeface="Arial"/>
                <a:ea typeface="Arial"/>
                <a:cs typeface="Arial"/>
                <a:sym typeface="Arial"/>
              </a:defRPr>
            </a:lvl8pPr>
            <a:lvl9pPr indent="0" lvl="8" marL="0" marR="0" rtl="0" algn="ctr">
              <a:spcBef>
                <a:spcPts val="0"/>
              </a:spcBef>
              <a:spcAft>
                <a:spcPts val="0"/>
              </a:spcAft>
              <a:buNone/>
              <a:defRPr b="1" sz="1000">
                <a:solidFill>
                  <a:srgbClr val="002E67"/>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sp>
        <p:nvSpPr>
          <p:cNvPr id="120" name="Google Shape;120;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21" name="Google Shape;1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sp>
        <p:nvSpPr>
          <p:cNvPr id="124" name="Google Shape;12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5" name="Shape 125"/>
        <p:cNvGrpSpPr/>
        <p:nvPr/>
      </p:nvGrpSpPr>
      <p:grpSpPr>
        <a:xfrm>
          <a:off x="0" y="0"/>
          <a:ext cx="0" cy="0"/>
          <a:chOff x="0" y="0"/>
          <a:chExt cx="0" cy="0"/>
        </a:xfrm>
      </p:grpSpPr>
      <p:sp>
        <p:nvSpPr>
          <p:cNvPr id="126" name="Google Shape;126;p30"/>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6800"/>
              <a:buChar char="●"/>
              <a:defRPr sz="6800">
                <a:solidFill>
                  <a:schemeClr val="lt1"/>
                </a:solidFill>
              </a:defRPr>
            </a:lvl1pPr>
            <a:lvl2pPr lvl="1" rtl="0">
              <a:spcBef>
                <a:spcPts val="0"/>
              </a:spcBef>
              <a:spcAft>
                <a:spcPts val="0"/>
              </a:spcAft>
              <a:buClr>
                <a:schemeClr val="lt1"/>
              </a:buClr>
              <a:buSzPts val="6800"/>
              <a:buChar char="○"/>
              <a:defRPr sz="6800">
                <a:solidFill>
                  <a:schemeClr val="lt1"/>
                </a:solidFill>
              </a:defRPr>
            </a:lvl2pPr>
            <a:lvl3pPr lvl="2" rtl="0">
              <a:spcBef>
                <a:spcPts val="0"/>
              </a:spcBef>
              <a:spcAft>
                <a:spcPts val="0"/>
              </a:spcAft>
              <a:buClr>
                <a:schemeClr val="lt1"/>
              </a:buClr>
              <a:buSzPts val="6800"/>
              <a:buChar char="■"/>
              <a:defRPr sz="6800">
                <a:solidFill>
                  <a:schemeClr val="lt1"/>
                </a:solidFill>
              </a:defRPr>
            </a:lvl3pPr>
            <a:lvl4pPr lvl="3" rtl="0">
              <a:spcBef>
                <a:spcPts val="0"/>
              </a:spcBef>
              <a:spcAft>
                <a:spcPts val="0"/>
              </a:spcAft>
              <a:buClr>
                <a:schemeClr val="lt1"/>
              </a:buClr>
              <a:buSzPts val="6800"/>
              <a:buChar char="●"/>
              <a:defRPr sz="6800">
                <a:solidFill>
                  <a:schemeClr val="lt1"/>
                </a:solidFill>
              </a:defRPr>
            </a:lvl4pPr>
            <a:lvl5pPr lvl="4" rtl="0">
              <a:spcBef>
                <a:spcPts val="0"/>
              </a:spcBef>
              <a:spcAft>
                <a:spcPts val="0"/>
              </a:spcAft>
              <a:buClr>
                <a:schemeClr val="lt1"/>
              </a:buClr>
              <a:buSzPts val="6800"/>
              <a:buChar char="○"/>
              <a:defRPr sz="6800">
                <a:solidFill>
                  <a:schemeClr val="lt1"/>
                </a:solidFill>
              </a:defRPr>
            </a:lvl5pPr>
            <a:lvl6pPr lvl="5" rtl="0">
              <a:spcBef>
                <a:spcPts val="0"/>
              </a:spcBef>
              <a:spcAft>
                <a:spcPts val="0"/>
              </a:spcAft>
              <a:buClr>
                <a:schemeClr val="lt1"/>
              </a:buClr>
              <a:buSzPts val="6800"/>
              <a:buChar char="■"/>
              <a:defRPr sz="6800">
                <a:solidFill>
                  <a:schemeClr val="lt1"/>
                </a:solidFill>
              </a:defRPr>
            </a:lvl6pPr>
            <a:lvl7pPr lvl="6" rtl="0">
              <a:spcBef>
                <a:spcPts val="0"/>
              </a:spcBef>
              <a:spcAft>
                <a:spcPts val="0"/>
              </a:spcAft>
              <a:buClr>
                <a:schemeClr val="lt1"/>
              </a:buClr>
              <a:buSzPts val="6800"/>
              <a:buChar char="●"/>
              <a:defRPr sz="6800">
                <a:solidFill>
                  <a:schemeClr val="lt1"/>
                </a:solidFill>
              </a:defRPr>
            </a:lvl7pPr>
            <a:lvl8pPr lvl="7" rtl="0">
              <a:spcBef>
                <a:spcPts val="0"/>
              </a:spcBef>
              <a:spcAft>
                <a:spcPts val="0"/>
              </a:spcAft>
              <a:buClr>
                <a:schemeClr val="lt1"/>
              </a:buClr>
              <a:buSzPts val="6800"/>
              <a:buChar char="○"/>
              <a:defRPr sz="6800">
                <a:solidFill>
                  <a:schemeClr val="lt1"/>
                </a:solidFill>
              </a:defRPr>
            </a:lvl8pPr>
            <a:lvl9pPr lvl="8" rtl="0">
              <a:spcBef>
                <a:spcPts val="0"/>
              </a:spcBef>
              <a:spcAft>
                <a:spcPts val="0"/>
              </a:spcAft>
              <a:buClr>
                <a:schemeClr val="lt1"/>
              </a:buClr>
              <a:buSzPts val="6800"/>
              <a:buChar char="■"/>
              <a:defRPr sz="6800">
                <a:solidFill>
                  <a:schemeClr val="lt1"/>
                </a:solidFill>
              </a:defRPr>
            </a:lvl9pPr>
          </a:lstStyle>
          <a:p/>
        </p:txBody>
      </p:sp>
      <p:sp>
        <p:nvSpPr>
          <p:cNvPr id="127" name="Google Shape;12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solidFill>
                  <a:schemeClr val="lt1"/>
                </a:solidFill>
              </a:defRPr>
            </a:lvl1pPr>
            <a:lvl2pPr lvl="1" rtl="0">
              <a:buNone/>
              <a:defRPr sz="1400">
                <a:solidFill>
                  <a:schemeClr val="lt1"/>
                </a:solidFill>
              </a:defRPr>
            </a:lvl2pPr>
            <a:lvl3pPr lvl="2" rtl="0">
              <a:buNone/>
              <a:defRPr sz="1400">
                <a:solidFill>
                  <a:schemeClr val="lt1"/>
                </a:solidFill>
              </a:defRPr>
            </a:lvl3pPr>
            <a:lvl4pPr lvl="3" rtl="0">
              <a:buNone/>
              <a:defRPr sz="1400">
                <a:solidFill>
                  <a:schemeClr val="lt1"/>
                </a:solidFill>
              </a:defRPr>
            </a:lvl4pPr>
            <a:lvl5pPr lvl="4" rtl="0">
              <a:buNone/>
              <a:defRPr sz="1400">
                <a:solidFill>
                  <a:schemeClr val="lt1"/>
                </a:solidFill>
              </a:defRPr>
            </a:lvl5pPr>
            <a:lvl6pPr lvl="5" rtl="0">
              <a:buNone/>
              <a:defRPr sz="1400">
                <a:solidFill>
                  <a:schemeClr val="lt1"/>
                </a:solidFill>
              </a:defRPr>
            </a:lvl6pPr>
            <a:lvl7pPr lvl="6" rtl="0">
              <a:buNone/>
              <a:defRPr sz="1400">
                <a:solidFill>
                  <a:schemeClr val="lt1"/>
                </a:solidFill>
              </a:defRPr>
            </a:lvl7pPr>
            <a:lvl8pPr lvl="7" rtl="0">
              <a:buNone/>
              <a:defRPr sz="1400">
                <a:solidFill>
                  <a:schemeClr val="lt1"/>
                </a:solidFill>
              </a:defRPr>
            </a:lvl8pPr>
            <a:lvl9pPr lvl="8" rtl="0">
              <a:buNone/>
              <a:defRPr sz="1400">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hyperlink" Target="https://github.com/RihabFekii/PySpark-AI-service_Data-processing-NiFi/tree/master/PySpark/data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github.com/RihabFekii/PySpark-AI-service_Data-processing-NiFi" TargetMode="External"/><Relationship Id="rId4" Type="http://schemas.openxmlformats.org/officeDocument/2006/relationships/hyperlink" Target="https://github.com/RihabFekii/PySpark-AI-service_Data-processing-NiFi/blob/master/PySpark/PySpark_Steel_faults_Classification.ipynb" TargetMode="External"/><Relationship Id="rId9" Type="http://schemas.openxmlformats.org/officeDocument/2006/relationships/hyperlink" Target="https://runnable.com/docker/python/docker-compose-with-flask-apps" TargetMode="External"/><Relationship Id="rId5" Type="http://schemas.openxmlformats.org/officeDocument/2006/relationships/hyperlink" Target="https://github.com/RihabFekii/PySpark-AI-service_Data-processing-NiFi/tree/master/Nifi" TargetMode="External"/><Relationship Id="rId6" Type="http://schemas.openxmlformats.org/officeDocument/2006/relationships/hyperlink" Target="https://hub.docker.com/r/fiware/orion-ld" TargetMode="External"/><Relationship Id="rId7" Type="http://schemas.openxmlformats.org/officeDocument/2006/relationships/hyperlink" Target="https://github.com/FIWARE/context.Orion-LD" TargetMode="External"/><Relationship Id="rId8" Type="http://schemas.openxmlformats.org/officeDocument/2006/relationships/hyperlink" Target="https://console.cloud.google.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4.jp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hyperlink" Target="https://github.com/RihabFekii/PySpark-AI-service_Data-processing-NiFi/blob/master/PySpark/PySpark_Steel_faults_Classification.ipyn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github.com/RihabFekii/PySpark-AI-service_Data-processing-NiFi/tree/master/PySpark/data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1"/>
          <p:cNvSpPr txBox="1"/>
          <p:nvPr>
            <p:ph type="ctrTitle"/>
          </p:nvPr>
        </p:nvSpPr>
        <p:spPr>
          <a:xfrm>
            <a:off x="891550" y="1909275"/>
            <a:ext cx="6446700" cy="92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FFFFFF"/>
              </a:buClr>
              <a:buSzPts val="2400"/>
              <a:buFont typeface="Arial"/>
              <a:buNone/>
            </a:pPr>
            <a:r>
              <a:rPr lang="en"/>
              <a:t>End-to-end AI Solution With PySpark &amp; Real-time Data Processing With Apache NiFi</a:t>
            </a:r>
            <a:endParaRPr b="0" i="0" sz="2400" u="none" cap="none" strike="noStrike">
              <a:solidFill>
                <a:srgbClr val="FFFFFF"/>
              </a:solidFill>
              <a:latin typeface="Arial"/>
              <a:ea typeface="Arial"/>
              <a:cs typeface="Arial"/>
              <a:sym typeface="Arial"/>
            </a:endParaRPr>
          </a:p>
        </p:txBody>
      </p:sp>
      <p:sp>
        <p:nvSpPr>
          <p:cNvPr id="133" name="Google Shape;133;p31"/>
          <p:cNvSpPr txBox="1"/>
          <p:nvPr>
            <p:ph idx="1" type="subTitle"/>
          </p:nvPr>
        </p:nvSpPr>
        <p:spPr>
          <a:xfrm>
            <a:off x="684612" y="3186677"/>
            <a:ext cx="7772400" cy="690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200"/>
              <a:buFont typeface="Arial"/>
              <a:buNone/>
            </a:pPr>
            <a:r>
              <a:rPr lang="en" sz="1200"/>
              <a:t>Rihab Feki, Machine Learning Engineer and Evangelist </a:t>
            </a:r>
            <a:endParaRPr sz="1200"/>
          </a:p>
          <a:p>
            <a:pPr indent="0" lvl="0" marL="0" marR="0" rtl="0" algn="l">
              <a:lnSpc>
                <a:spcPct val="100000"/>
              </a:lnSpc>
              <a:spcBef>
                <a:spcPts val="0"/>
              </a:spcBef>
              <a:spcAft>
                <a:spcPts val="0"/>
              </a:spcAft>
              <a:buClr>
                <a:srgbClr val="FFFFFF"/>
              </a:buClr>
              <a:buSzPts val="1200"/>
              <a:buFont typeface="Arial"/>
              <a:buNone/>
            </a:pPr>
            <a:r>
              <a:rPr lang="en" sz="1200"/>
              <a:t>Sherifa Fayed, Technical Expert and Evangelist</a:t>
            </a:r>
            <a:endParaRPr sz="1200"/>
          </a:p>
          <a:p>
            <a:pPr indent="0" lvl="0" marL="0" marR="0" rtl="0" algn="l">
              <a:lnSpc>
                <a:spcPct val="100000"/>
              </a:lnSpc>
              <a:spcBef>
                <a:spcPts val="0"/>
              </a:spcBef>
              <a:spcAft>
                <a:spcPts val="0"/>
              </a:spcAft>
              <a:buClr>
                <a:srgbClr val="FFFFFF"/>
              </a:buClr>
              <a:buSzPts val="1200"/>
              <a:buFont typeface="Arial"/>
              <a:buNone/>
            </a:pPr>
            <a:r>
              <a:rPr lang="en" sz="1200"/>
              <a:t>FIWARE Foundation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The overall NiFi workflow</a:t>
            </a:r>
            <a:endParaRPr sz="2400">
              <a:latin typeface="Arial"/>
              <a:ea typeface="Arial"/>
              <a:cs typeface="Arial"/>
              <a:sym typeface="Arial"/>
            </a:endParaRPr>
          </a:p>
        </p:txBody>
      </p:sp>
      <p:sp>
        <p:nvSpPr>
          <p:cNvPr id="217" name="Google Shape;217;p40"/>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218" name="Google Shape;218;p40"/>
          <p:cNvPicPr preferRelativeResize="0"/>
          <p:nvPr/>
        </p:nvPicPr>
        <p:blipFill rotWithShape="1">
          <a:blip r:embed="rId3">
            <a:alphaModFix/>
          </a:blip>
          <a:srcRect b="6638" l="0" r="0" t="0"/>
          <a:stretch/>
        </p:blipFill>
        <p:spPr>
          <a:xfrm>
            <a:off x="443278" y="914400"/>
            <a:ext cx="8255083" cy="369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Overview about NiFi workflow</a:t>
            </a:r>
            <a:endParaRPr/>
          </a:p>
        </p:txBody>
      </p:sp>
      <p:sp>
        <p:nvSpPr>
          <p:cNvPr id="225" name="Google Shape;225;p41"/>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26" name="Google Shape;226;p41"/>
          <p:cNvSpPr txBox="1"/>
          <p:nvPr/>
        </p:nvSpPr>
        <p:spPr>
          <a:xfrm>
            <a:off x="423675" y="1176506"/>
            <a:ext cx="8430000" cy="3528600"/>
          </a:xfrm>
          <a:prstGeom prst="rect">
            <a:avLst/>
          </a:prstGeom>
          <a:noFill/>
          <a:ln>
            <a:noFill/>
          </a:ln>
        </p:spPr>
        <p:txBody>
          <a:bodyPr anchorCtr="0" anchor="t" bIns="68575" lIns="68575" spcFirstLastPara="1" rIns="68575" wrap="square" tIns="68575">
            <a:spAutoFit/>
          </a:bodyPr>
          <a:lstStyle/>
          <a:p>
            <a:pPr indent="-323850" lvl="0" marL="457200" marR="0" rtl="0" algn="l">
              <a:lnSpc>
                <a:spcPct val="115000"/>
              </a:lnSpc>
              <a:spcBef>
                <a:spcPts val="0"/>
              </a:spcBef>
              <a:spcAft>
                <a:spcPts val="0"/>
              </a:spcAft>
              <a:buSzPts val="1500"/>
              <a:buFont typeface="Roboto"/>
              <a:buChar char="●"/>
            </a:pPr>
            <a:r>
              <a:rPr b="1" lang="en" sz="1500">
                <a:solidFill>
                  <a:srgbClr val="41B4C7"/>
                </a:solidFill>
              </a:rPr>
              <a:t>ListenHTTP:</a:t>
            </a:r>
            <a:r>
              <a:rPr lang="en" sz="1500"/>
              <a:t> Configured as source for receiving notifications from the Context Broker</a:t>
            </a:r>
            <a:endParaRPr sz="1500"/>
          </a:p>
          <a:p>
            <a:pPr indent="-323850" lvl="0" marL="457200" marR="0" rtl="0" algn="l">
              <a:lnSpc>
                <a:spcPct val="115000"/>
              </a:lnSpc>
              <a:spcBef>
                <a:spcPts val="1000"/>
              </a:spcBef>
              <a:spcAft>
                <a:spcPts val="0"/>
              </a:spcAft>
              <a:buSzPts val="1500"/>
              <a:buFont typeface="Roboto"/>
              <a:buChar char="●"/>
            </a:pPr>
            <a:r>
              <a:rPr b="1" lang="en" sz="1500">
                <a:solidFill>
                  <a:srgbClr val="41B4C7"/>
                </a:solidFill>
              </a:rPr>
              <a:t>GetFile:</a:t>
            </a:r>
            <a:r>
              <a:rPr lang="en" sz="1500"/>
              <a:t> Reads data in JSON-LD format</a:t>
            </a:r>
            <a:endParaRPr sz="1500"/>
          </a:p>
          <a:p>
            <a:pPr indent="-323850" lvl="0" marL="457200" marR="0" rtl="0" algn="l">
              <a:lnSpc>
                <a:spcPct val="115000"/>
              </a:lnSpc>
              <a:spcBef>
                <a:spcPts val="1000"/>
              </a:spcBef>
              <a:spcAft>
                <a:spcPts val="0"/>
              </a:spcAft>
              <a:buSzPts val="1500"/>
              <a:buFont typeface="Roboto"/>
              <a:buChar char="●"/>
            </a:pPr>
            <a:r>
              <a:rPr b="1" lang="en" sz="1500">
                <a:solidFill>
                  <a:srgbClr val="41B4C7"/>
                </a:solidFill>
              </a:rPr>
              <a:t>JoltTransformJSON:</a:t>
            </a:r>
            <a:r>
              <a:rPr lang="en" sz="1500"/>
              <a:t> Transforms nested JSON to a simple attribute value JSON file which will be used to form the CSV file</a:t>
            </a:r>
            <a:endParaRPr sz="1500"/>
          </a:p>
          <a:p>
            <a:pPr indent="-323850" lvl="0" marL="457200" marR="0" rtl="0" algn="l">
              <a:lnSpc>
                <a:spcPct val="115000"/>
              </a:lnSpc>
              <a:spcBef>
                <a:spcPts val="1000"/>
              </a:spcBef>
              <a:spcAft>
                <a:spcPts val="0"/>
              </a:spcAft>
              <a:buSzPts val="1500"/>
              <a:buFont typeface="Roboto"/>
              <a:buChar char="●"/>
            </a:pPr>
            <a:r>
              <a:rPr b="1" lang="en" sz="1500">
                <a:solidFill>
                  <a:srgbClr val="41B4C7"/>
                </a:solidFill>
              </a:rPr>
              <a:t>ConvertRecord:</a:t>
            </a:r>
            <a:r>
              <a:rPr lang="en" sz="1500"/>
              <a:t> Converts each JSON file to a CSV file</a:t>
            </a:r>
            <a:endParaRPr sz="1500"/>
          </a:p>
          <a:p>
            <a:pPr indent="-323850" lvl="0" marL="457200" marR="0" rtl="0" algn="l">
              <a:lnSpc>
                <a:spcPct val="115000"/>
              </a:lnSpc>
              <a:spcBef>
                <a:spcPts val="1000"/>
              </a:spcBef>
              <a:spcAft>
                <a:spcPts val="0"/>
              </a:spcAft>
              <a:buSzPts val="1500"/>
              <a:buFont typeface="Roboto"/>
              <a:buChar char="●"/>
            </a:pPr>
            <a:r>
              <a:rPr b="1" lang="en" sz="1500">
                <a:solidFill>
                  <a:srgbClr val="41B4C7"/>
                </a:solidFill>
              </a:rPr>
              <a:t>MergeContent: </a:t>
            </a:r>
            <a:r>
              <a:rPr lang="en" sz="1500"/>
              <a:t>Merges the resulting CSV record files to form an aggregated CSV dataset (PS: The min number of entries can be set to perform the merge processor. Also a max number of flow files can be set)</a:t>
            </a:r>
            <a:endParaRPr sz="1500"/>
          </a:p>
          <a:p>
            <a:pPr indent="-323850" lvl="0" marL="457200" marR="0" rtl="0" algn="l">
              <a:lnSpc>
                <a:spcPct val="115000"/>
              </a:lnSpc>
              <a:spcBef>
                <a:spcPts val="1000"/>
              </a:spcBef>
              <a:spcAft>
                <a:spcPts val="0"/>
              </a:spcAft>
              <a:buSzPts val="1500"/>
              <a:buFont typeface="Roboto"/>
              <a:buChar char="●"/>
            </a:pPr>
            <a:r>
              <a:rPr b="1" lang="en" sz="1500">
                <a:solidFill>
                  <a:srgbClr val="41B4C7"/>
                </a:solidFill>
              </a:rPr>
              <a:t>PutGCSObject:</a:t>
            </a:r>
            <a:r>
              <a:rPr lang="en" sz="1500"/>
              <a:t> Saves the resulting CSV in Google Cloud Storage bucket</a:t>
            </a:r>
            <a:endParaRPr sz="1500">
              <a:highlight>
                <a:srgbClr val="0D1117"/>
              </a:highlight>
            </a:endParaRPr>
          </a:p>
          <a:p>
            <a:pPr indent="0" lvl="0" marL="0" rtl="0" algn="l">
              <a:lnSpc>
                <a:spcPct val="115000"/>
              </a:lnSpc>
              <a:spcBef>
                <a:spcPts val="1000"/>
              </a:spcBef>
              <a:spcAft>
                <a:spcPts val="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ph type="ctrTitle"/>
          </p:nvPr>
        </p:nvSpPr>
        <p:spPr>
          <a:xfrm>
            <a:off x="685800" y="1370581"/>
            <a:ext cx="7772400" cy="6444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Demo: Data transformation and persistence </a:t>
            </a:r>
            <a:endParaRPr/>
          </a:p>
        </p:txBody>
      </p:sp>
      <p:sp>
        <p:nvSpPr>
          <p:cNvPr id="233" name="Google Shape;233;p42"/>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solidFill>
                  <a:srgbClr val="D8D8D8"/>
                </a:solidFill>
              </a:rPr>
              <a:t>‹#›</a:t>
            </a:fld>
            <a:endParaRPr>
              <a:solidFill>
                <a:srgbClr val="D8D8D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43669" y="187650"/>
            <a:ext cx="87204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End to End AI service architecture </a:t>
            </a:r>
            <a:r>
              <a:rPr lang="en" sz="2400">
                <a:solidFill>
                  <a:srgbClr val="41B4C7"/>
                </a:solidFill>
                <a:latin typeface="Arial"/>
                <a:ea typeface="Arial"/>
                <a:cs typeface="Arial"/>
                <a:sym typeface="Arial"/>
              </a:rPr>
              <a:t>powered by FIWARE</a:t>
            </a:r>
            <a:endParaRPr sz="2400">
              <a:solidFill>
                <a:srgbClr val="41B4C7"/>
              </a:solidFill>
              <a:latin typeface="Arial"/>
              <a:ea typeface="Arial"/>
              <a:cs typeface="Arial"/>
              <a:sym typeface="Arial"/>
            </a:endParaRPr>
          </a:p>
        </p:txBody>
      </p:sp>
      <p:sp>
        <p:nvSpPr>
          <p:cNvPr id="239" name="Google Shape;239;p43"/>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240" name="Google Shape;240;p43"/>
          <p:cNvPicPr preferRelativeResize="0"/>
          <p:nvPr/>
        </p:nvPicPr>
        <p:blipFill>
          <a:blip r:embed="rId3">
            <a:alphaModFix/>
          </a:blip>
          <a:stretch>
            <a:fillRect/>
          </a:stretch>
        </p:blipFill>
        <p:spPr>
          <a:xfrm>
            <a:off x="1101388" y="942300"/>
            <a:ext cx="6758374" cy="4009526"/>
          </a:xfrm>
          <a:prstGeom prst="rect">
            <a:avLst/>
          </a:prstGeom>
          <a:noFill/>
          <a:ln>
            <a:noFill/>
          </a:ln>
        </p:spPr>
      </p:pic>
      <p:sp>
        <p:nvSpPr>
          <p:cNvPr id="241" name="Google Shape;241;p43"/>
          <p:cNvSpPr/>
          <p:nvPr/>
        </p:nvSpPr>
        <p:spPr>
          <a:xfrm>
            <a:off x="754744" y="754388"/>
            <a:ext cx="7898100" cy="2811900"/>
          </a:xfrm>
          <a:prstGeom prst="rect">
            <a:avLst/>
          </a:prstGeom>
          <a:noFill/>
          <a:ln cap="flat" cmpd="sng" w="9525">
            <a:solidFill>
              <a:srgbClr val="41B4C7"/>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2" name="Google Shape;242;p43"/>
          <p:cNvPicPr preferRelativeResize="0"/>
          <p:nvPr/>
        </p:nvPicPr>
        <p:blipFill>
          <a:blip r:embed="rId4">
            <a:alphaModFix/>
          </a:blip>
          <a:stretch>
            <a:fillRect/>
          </a:stretch>
        </p:blipFill>
        <p:spPr>
          <a:xfrm>
            <a:off x="1177325" y="3783325"/>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What is PySpark? </a:t>
            </a:r>
            <a:endParaRPr sz="2400">
              <a:latin typeface="Arial"/>
              <a:ea typeface="Arial"/>
              <a:cs typeface="Arial"/>
              <a:sym typeface="Arial"/>
            </a:endParaRPr>
          </a:p>
        </p:txBody>
      </p:sp>
      <p:sp>
        <p:nvSpPr>
          <p:cNvPr id="249" name="Google Shape;249;p44"/>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50" name="Google Shape;250;p44"/>
          <p:cNvSpPr txBox="1"/>
          <p:nvPr/>
        </p:nvSpPr>
        <p:spPr>
          <a:xfrm>
            <a:off x="1977394" y="1245863"/>
            <a:ext cx="49035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500">
                <a:highlight>
                  <a:srgbClr val="FFFFFF"/>
                </a:highlight>
              </a:rPr>
              <a:t>PySpark</a:t>
            </a:r>
            <a:r>
              <a:rPr lang="en" sz="1500">
                <a:highlight>
                  <a:srgbClr val="FFFFFF"/>
                </a:highlight>
              </a:rPr>
              <a:t> is an interface for Apache Spark in Python.</a:t>
            </a:r>
            <a:endParaRPr sz="1500">
              <a:highlight>
                <a:srgbClr val="FFFFFF"/>
              </a:highlight>
            </a:endParaRPr>
          </a:p>
          <a:p>
            <a:pPr indent="0" lvl="0" marL="0" rtl="0" algn="l">
              <a:spcBef>
                <a:spcPts val="0"/>
              </a:spcBef>
              <a:spcAft>
                <a:spcPts val="0"/>
              </a:spcAft>
              <a:buNone/>
            </a:pPr>
            <a:r>
              <a:t/>
            </a:r>
            <a:endParaRPr sz="1500">
              <a:highlight>
                <a:srgbClr val="FFFFFF"/>
              </a:highlight>
            </a:endParaRPr>
          </a:p>
        </p:txBody>
      </p:sp>
      <p:sp>
        <p:nvSpPr>
          <p:cNvPr id="251" name="Google Shape;251;p44"/>
          <p:cNvSpPr txBox="1"/>
          <p:nvPr/>
        </p:nvSpPr>
        <p:spPr>
          <a:xfrm>
            <a:off x="714488" y="3486131"/>
            <a:ext cx="7280700" cy="600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500">
                <a:solidFill>
                  <a:schemeClr val="dk1"/>
                </a:solidFill>
                <a:highlight>
                  <a:srgbClr val="FFFFFF"/>
                </a:highlight>
              </a:rPr>
              <a:t>PySpark is a language for performing </a:t>
            </a:r>
            <a:r>
              <a:rPr b="1" lang="en" sz="1500">
                <a:solidFill>
                  <a:schemeClr val="dk1"/>
                </a:solidFill>
                <a:highlight>
                  <a:srgbClr val="FFFFFF"/>
                </a:highlight>
              </a:rPr>
              <a:t>exploratory data analysis</a:t>
            </a:r>
            <a:r>
              <a:rPr lang="en" sz="1500">
                <a:solidFill>
                  <a:schemeClr val="dk1"/>
                </a:solidFill>
                <a:highlight>
                  <a:srgbClr val="FFFFFF"/>
                </a:highlight>
              </a:rPr>
              <a:t> at scale, building </a:t>
            </a:r>
            <a:r>
              <a:rPr b="1" lang="en" sz="1500">
                <a:solidFill>
                  <a:schemeClr val="dk1"/>
                </a:solidFill>
                <a:highlight>
                  <a:srgbClr val="FFFFFF"/>
                </a:highlight>
              </a:rPr>
              <a:t>machine learning pipelines</a:t>
            </a:r>
            <a:r>
              <a:rPr lang="en" sz="1500">
                <a:solidFill>
                  <a:schemeClr val="dk1"/>
                </a:solidFill>
                <a:highlight>
                  <a:srgbClr val="FFFFFF"/>
                </a:highlight>
              </a:rPr>
              <a:t>, and creating </a:t>
            </a:r>
            <a:r>
              <a:rPr b="1" lang="en" sz="1500">
                <a:solidFill>
                  <a:schemeClr val="dk1"/>
                </a:solidFill>
                <a:highlight>
                  <a:srgbClr val="FFFFFF"/>
                </a:highlight>
              </a:rPr>
              <a:t>ETLs</a:t>
            </a:r>
            <a:r>
              <a:rPr lang="en" sz="1500">
                <a:solidFill>
                  <a:schemeClr val="dk1"/>
                </a:solidFill>
                <a:highlight>
                  <a:srgbClr val="FFFFFF"/>
                </a:highlight>
              </a:rPr>
              <a:t> for a data platform.</a:t>
            </a:r>
            <a:endParaRPr sz="1100"/>
          </a:p>
        </p:txBody>
      </p:sp>
      <p:grpSp>
        <p:nvGrpSpPr>
          <p:cNvPr id="252" name="Google Shape;252;p44"/>
          <p:cNvGrpSpPr/>
          <p:nvPr/>
        </p:nvGrpSpPr>
        <p:grpSpPr>
          <a:xfrm>
            <a:off x="582534" y="1934316"/>
            <a:ext cx="7978922" cy="1274869"/>
            <a:chOff x="419138" y="2484625"/>
            <a:chExt cx="10638563" cy="1699826"/>
          </a:xfrm>
        </p:grpSpPr>
        <p:pic>
          <p:nvPicPr>
            <p:cNvPr id="253" name="Google Shape;253;p44"/>
            <p:cNvPicPr preferRelativeResize="0"/>
            <p:nvPr/>
          </p:nvPicPr>
          <p:blipFill>
            <a:blip r:embed="rId3">
              <a:alphaModFix/>
            </a:blip>
            <a:stretch>
              <a:fillRect/>
            </a:stretch>
          </p:blipFill>
          <p:spPr>
            <a:xfrm>
              <a:off x="419138" y="2522537"/>
              <a:ext cx="9494525" cy="1520600"/>
            </a:xfrm>
            <a:prstGeom prst="rect">
              <a:avLst/>
            </a:prstGeom>
            <a:noFill/>
            <a:ln>
              <a:noFill/>
            </a:ln>
          </p:spPr>
        </p:pic>
        <p:pic>
          <p:nvPicPr>
            <p:cNvPr id="254" name="Google Shape;254;p44"/>
            <p:cNvPicPr preferRelativeResize="0"/>
            <p:nvPr/>
          </p:nvPicPr>
          <p:blipFill>
            <a:blip r:embed="rId4">
              <a:alphaModFix/>
            </a:blip>
            <a:stretch>
              <a:fillRect/>
            </a:stretch>
          </p:blipFill>
          <p:spPr>
            <a:xfrm>
              <a:off x="7658100" y="2484625"/>
              <a:ext cx="3399601" cy="169982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What is </a:t>
            </a:r>
            <a:r>
              <a:rPr lang="en" sz="2400">
                <a:solidFill>
                  <a:srgbClr val="002E67"/>
                </a:solidFill>
                <a:latin typeface="Arial"/>
                <a:ea typeface="Arial"/>
                <a:cs typeface="Arial"/>
                <a:sym typeface="Arial"/>
              </a:rPr>
              <a:t>Cloud Dataproc?</a:t>
            </a:r>
            <a:endParaRPr sz="2400">
              <a:solidFill>
                <a:srgbClr val="002E67"/>
              </a:solidFill>
              <a:latin typeface="Arial"/>
              <a:ea typeface="Arial"/>
              <a:cs typeface="Arial"/>
              <a:sym typeface="Arial"/>
            </a:endParaRPr>
          </a:p>
        </p:txBody>
      </p:sp>
      <p:pic>
        <p:nvPicPr>
          <p:cNvPr id="260" name="Google Shape;260;p45"/>
          <p:cNvPicPr preferRelativeResize="0"/>
          <p:nvPr/>
        </p:nvPicPr>
        <p:blipFill rotWithShape="1">
          <a:blip r:embed="rId3">
            <a:alphaModFix/>
          </a:blip>
          <a:srcRect b="0" l="58801" r="0" t="0"/>
          <a:stretch/>
        </p:blipFill>
        <p:spPr>
          <a:xfrm>
            <a:off x="3348343" y="1929273"/>
            <a:ext cx="1950544" cy="1285678"/>
          </a:xfrm>
          <a:prstGeom prst="rect">
            <a:avLst/>
          </a:prstGeom>
          <a:noFill/>
          <a:ln>
            <a:noFill/>
          </a:ln>
        </p:spPr>
      </p:pic>
      <p:pic>
        <p:nvPicPr>
          <p:cNvPr id="261" name="Google Shape;261;p45"/>
          <p:cNvPicPr preferRelativeResize="0"/>
          <p:nvPr/>
        </p:nvPicPr>
        <p:blipFill>
          <a:blip r:embed="rId4">
            <a:alphaModFix/>
          </a:blip>
          <a:stretch>
            <a:fillRect/>
          </a:stretch>
        </p:blipFill>
        <p:spPr>
          <a:xfrm>
            <a:off x="1500975" y="1709175"/>
            <a:ext cx="2029421" cy="453210"/>
          </a:xfrm>
          <a:prstGeom prst="rect">
            <a:avLst/>
          </a:prstGeom>
          <a:noFill/>
          <a:ln>
            <a:noFill/>
          </a:ln>
        </p:spPr>
      </p:pic>
      <p:pic>
        <p:nvPicPr>
          <p:cNvPr id="262" name="Google Shape;262;p45"/>
          <p:cNvPicPr preferRelativeResize="0"/>
          <p:nvPr/>
        </p:nvPicPr>
        <p:blipFill>
          <a:blip r:embed="rId5">
            <a:alphaModFix/>
          </a:blip>
          <a:stretch>
            <a:fillRect/>
          </a:stretch>
        </p:blipFill>
        <p:spPr>
          <a:xfrm>
            <a:off x="5709896" y="1598100"/>
            <a:ext cx="1506078" cy="675364"/>
          </a:xfrm>
          <a:prstGeom prst="rect">
            <a:avLst/>
          </a:prstGeom>
          <a:noFill/>
          <a:ln>
            <a:noFill/>
          </a:ln>
        </p:spPr>
      </p:pic>
      <p:sp>
        <p:nvSpPr>
          <p:cNvPr id="263" name="Google Shape;263;p45"/>
          <p:cNvSpPr txBox="1"/>
          <p:nvPr/>
        </p:nvSpPr>
        <p:spPr>
          <a:xfrm>
            <a:off x="2546775" y="3312572"/>
            <a:ext cx="3623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rgbClr val="FFFFFF"/>
                </a:highlight>
              </a:rPr>
              <a:t>Batch processing, querying, streaming</a:t>
            </a:r>
            <a:r>
              <a:rPr lang="en" sz="1400"/>
              <a:t> </a:t>
            </a:r>
            <a:endParaRPr sz="1400"/>
          </a:p>
        </p:txBody>
      </p:sp>
      <p:sp>
        <p:nvSpPr>
          <p:cNvPr id="264" name="Google Shape;264;p45"/>
          <p:cNvSpPr txBox="1"/>
          <p:nvPr/>
        </p:nvSpPr>
        <p:spPr>
          <a:xfrm>
            <a:off x="3297375" y="4290784"/>
            <a:ext cx="2122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Proxima Nova"/>
                <a:ea typeface="Proxima Nova"/>
                <a:cs typeface="Proxima Nova"/>
                <a:sym typeface="Proxima Nova"/>
              </a:rPr>
              <a:t>Machine Learning </a:t>
            </a:r>
            <a:endParaRPr sz="1500">
              <a:latin typeface="Proxima Nova"/>
              <a:ea typeface="Proxima Nova"/>
              <a:cs typeface="Proxima Nova"/>
              <a:sym typeface="Proxima Nova"/>
            </a:endParaRPr>
          </a:p>
        </p:txBody>
      </p:sp>
      <p:sp>
        <p:nvSpPr>
          <p:cNvPr id="265" name="Google Shape;265;p45"/>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002E67"/>
                </a:solidFill>
              </a:rPr>
              <a:t>‹#›</a:t>
            </a:fld>
            <a:endParaRPr>
              <a:solidFill>
                <a:srgbClr val="002E67"/>
              </a:solidFill>
            </a:endParaRPr>
          </a:p>
        </p:txBody>
      </p:sp>
      <p:sp>
        <p:nvSpPr>
          <p:cNvPr id="266" name="Google Shape;266;p45"/>
          <p:cNvSpPr txBox="1"/>
          <p:nvPr/>
        </p:nvSpPr>
        <p:spPr>
          <a:xfrm>
            <a:off x="320044" y="1097288"/>
            <a:ext cx="8721000" cy="354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200"/>
              </a:spcBef>
              <a:spcAft>
                <a:spcPts val="0"/>
              </a:spcAft>
              <a:buNone/>
            </a:pPr>
            <a:r>
              <a:rPr b="1" lang="en" sz="1400">
                <a:highlight>
                  <a:srgbClr val="FFFFFF"/>
                </a:highlight>
              </a:rPr>
              <a:t>Dataproc</a:t>
            </a:r>
            <a:r>
              <a:rPr lang="en" sz="1400">
                <a:highlight>
                  <a:srgbClr val="FFFFFF"/>
                </a:highlight>
              </a:rPr>
              <a:t> is a managed Spark and Hadoop service that lets you take advantage of open source data tools.</a:t>
            </a:r>
            <a:endParaRPr sz="1400"/>
          </a:p>
        </p:txBody>
      </p:sp>
      <p:sp>
        <p:nvSpPr>
          <p:cNvPr id="267" name="Google Shape;267;p45"/>
          <p:cNvSpPr txBox="1"/>
          <p:nvPr/>
        </p:nvSpPr>
        <p:spPr>
          <a:xfrm>
            <a:off x="3409753" y="3825781"/>
            <a:ext cx="18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00"/>
              <a:t>Big data processing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2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solidFill>
                  <a:srgbClr val="002E67"/>
                </a:solidFill>
                <a:latin typeface="Arial"/>
                <a:ea typeface="Arial"/>
                <a:cs typeface="Arial"/>
                <a:sym typeface="Arial"/>
              </a:rPr>
              <a:t>The main benefits of Dataproc </a:t>
            </a:r>
            <a:endParaRPr sz="2400">
              <a:solidFill>
                <a:srgbClr val="002E67"/>
              </a:solidFill>
              <a:latin typeface="Arial"/>
              <a:ea typeface="Arial"/>
              <a:cs typeface="Arial"/>
              <a:sym typeface="Arial"/>
            </a:endParaRPr>
          </a:p>
        </p:txBody>
      </p:sp>
      <p:sp>
        <p:nvSpPr>
          <p:cNvPr id="273" name="Google Shape;273;p46"/>
          <p:cNvSpPr txBox="1"/>
          <p:nvPr>
            <p:ph idx="1" type="body"/>
          </p:nvPr>
        </p:nvSpPr>
        <p:spPr>
          <a:xfrm>
            <a:off x="311700" y="960575"/>
            <a:ext cx="8520600" cy="3416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500">
              <a:solidFill>
                <a:srgbClr val="000000"/>
              </a:solidFill>
              <a:latin typeface="Roboto"/>
              <a:ea typeface="Roboto"/>
              <a:cs typeface="Roboto"/>
              <a:sym typeface="Roboto"/>
            </a:endParaRPr>
          </a:p>
          <a:p>
            <a:pPr indent="-323850" lvl="0" marL="457200" rtl="0" algn="l">
              <a:lnSpc>
                <a:spcPct val="150000"/>
              </a:lnSpc>
              <a:spcBef>
                <a:spcPts val="0"/>
              </a:spcBef>
              <a:spcAft>
                <a:spcPts val="0"/>
              </a:spcAft>
              <a:buClr>
                <a:srgbClr val="000000"/>
              </a:buClr>
              <a:buSzPts val="1500"/>
              <a:buFont typeface="Roboto"/>
              <a:buChar char="●"/>
            </a:pPr>
            <a:r>
              <a:rPr b="1" lang="en" sz="1500">
                <a:solidFill>
                  <a:schemeClr val="accent5"/>
                </a:solidFill>
              </a:rPr>
              <a:t>It’s a managed service</a:t>
            </a:r>
            <a:r>
              <a:rPr b="1" lang="en" sz="1500">
                <a:solidFill>
                  <a:schemeClr val="dk1"/>
                </a:solidFill>
              </a:rPr>
              <a:t>:</a:t>
            </a:r>
            <a:r>
              <a:rPr lang="en" sz="1500">
                <a:solidFill>
                  <a:schemeClr val="dk1"/>
                </a:solidFill>
              </a:rPr>
              <a:t> </a:t>
            </a:r>
            <a:r>
              <a:rPr lang="en" sz="1500">
                <a:solidFill>
                  <a:srgbClr val="000000"/>
                </a:solidFill>
              </a:rPr>
              <a:t>No need for a system administrator to set it up.</a:t>
            </a:r>
            <a:endParaRPr sz="1500">
              <a:solidFill>
                <a:srgbClr val="000000"/>
              </a:solidFill>
            </a:endParaRPr>
          </a:p>
          <a:p>
            <a:pPr indent="-323850" lvl="0" marL="457200" rtl="0" algn="l">
              <a:lnSpc>
                <a:spcPct val="150000"/>
              </a:lnSpc>
              <a:spcBef>
                <a:spcPts val="1000"/>
              </a:spcBef>
              <a:spcAft>
                <a:spcPts val="0"/>
              </a:spcAft>
              <a:buClr>
                <a:srgbClr val="000000"/>
              </a:buClr>
              <a:buSzPts val="1500"/>
              <a:buFont typeface="Roboto"/>
              <a:buChar char="●"/>
            </a:pPr>
            <a:r>
              <a:rPr b="1" lang="en" sz="1500">
                <a:solidFill>
                  <a:schemeClr val="accent5"/>
                </a:solidFill>
              </a:rPr>
              <a:t>It’s fast</a:t>
            </a:r>
            <a:r>
              <a:rPr b="1" lang="en" sz="1500">
                <a:solidFill>
                  <a:schemeClr val="dk1"/>
                </a:solidFill>
              </a:rPr>
              <a:t>:</a:t>
            </a:r>
            <a:r>
              <a:rPr lang="en" sz="1500">
                <a:solidFill>
                  <a:schemeClr val="dk1"/>
                </a:solidFill>
              </a:rPr>
              <a:t> </a:t>
            </a:r>
            <a:r>
              <a:rPr lang="en" sz="1500">
                <a:solidFill>
                  <a:srgbClr val="000000"/>
                </a:solidFill>
              </a:rPr>
              <a:t> Cluster creation in about 90 seconds.</a:t>
            </a:r>
            <a:endParaRPr sz="1500">
              <a:solidFill>
                <a:srgbClr val="000000"/>
              </a:solidFill>
            </a:endParaRPr>
          </a:p>
          <a:p>
            <a:pPr indent="-323850" lvl="0" marL="457200" rtl="0" algn="l">
              <a:lnSpc>
                <a:spcPct val="150000"/>
              </a:lnSpc>
              <a:spcBef>
                <a:spcPts val="1000"/>
              </a:spcBef>
              <a:spcAft>
                <a:spcPts val="0"/>
              </a:spcAft>
              <a:buClr>
                <a:srgbClr val="000000"/>
              </a:buClr>
              <a:buSzPts val="1500"/>
              <a:buFont typeface="Roboto"/>
              <a:buChar char="●"/>
            </a:pPr>
            <a:r>
              <a:rPr b="1" lang="en" sz="1500">
                <a:solidFill>
                  <a:schemeClr val="accent5"/>
                </a:solidFill>
              </a:rPr>
              <a:t>It’s cheaper than building your own cluster</a:t>
            </a:r>
            <a:r>
              <a:rPr b="1" lang="en" sz="1500">
                <a:solidFill>
                  <a:schemeClr val="dk1"/>
                </a:solidFill>
              </a:rPr>
              <a:t>:</a:t>
            </a:r>
            <a:r>
              <a:rPr b="1" lang="en" sz="1500">
                <a:solidFill>
                  <a:srgbClr val="000000"/>
                </a:solidFill>
              </a:rPr>
              <a:t> </a:t>
            </a:r>
            <a:r>
              <a:rPr lang="en" sz="1500">
                <a:solidFill>
                  <a:srgbClr val="000000"/>
                </a:solidFill>
              </a:rPr>
              <a:t> Because you can spin up a Dataproc cluster when you need to run a job and shut it down afterward, so you only pay when jobs are running.</a:t>
            </a:r>
            <a:endParaRPr sz="1500">
              <a:solidFill>
                <a:srgbClr val="000000"/>
              </a:solidFill>
            </a:endParaRPr>
          </a:p>
          <a:p>
            <a:pPr indent="-323850" lvl="0" marL="457200" rtl="0" algn="l">
              <a:lnSpc>
                <a:spcPct val="150000"/>
              </a:lnSpc>
              <a:spcBef>
                <a:spcPts val="1000"/>
              </a:spcBef>
              <a:spcAft>
                <a:spcPts val="1000"/>
              </a:spcAft>
              <a:buClr>
                <a:srgbClr val="000000"/>
              </a:buClr>
              <a:buSzPts val="1500"/>
              <a:buFont typeface="Roboto"/>
              <a:buChar char="●"/>
            </a:pPr>
            <a:r>
              <a:rPr b="1" lang="en" sz="1500">
                <a:solidFill>
                  <a:schemeClr val="accent5"/>
                </a:solidFill>
              </a:rPr>
              <a:t>It’s integrated with other Google Cloud services</a:t>
            </a:r>
            <a:r>
              <a:rPr b="1" lang="en" sz="1500">
                <a:solidFill>
                  <a:schemeClr val="dk1"/>
                </a:solidFill>
              </a:rPr>
              <a:t>:</a:t>
            </a:r>
            <a:r>
              <a:rPr b="1" lang="en" sz="1500">
                <a:solidFill>
                  <a:srgbClr val="000000"/>
                </a:solidFill>
              </a:rPr>
              <a:t> </a:t>
            </a:r>
            <a:r>
              <a:rPr lang="en" sz="1500">
                <a:solidFill>
                  <a:srgbClr val="000000"/>
                </a:solidFill>
              </a:rPr>
              <a:t> Including Cloud Storage, BigQuery, and Cloud Bigtable, so it’s easy to get data into and out of it.</a:t>
            </a:r>
            <a:endParaRPr sz="1500">
              <a:solidFill>
                <a:srgbClr val="000000"/>
              </a:solidFill>
            </a:endParaRPr>
          </a:p>
        </p:txBody>
      </p:sp>
      <p:sp>
        <p:nvSpPr>
          <p:cNvPr id="274" name="Google Shape;274;p46"/>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What makes Dataproc special?  </a:t>
            </a:r>
            <a:endParaRPr sz="2400">
              <a:latin typeface="Arial"/>
              <a:ea typeface="Arial"/>
              <a:cs typeface="Arial"/>
              <a:sym typeface="Arial"/>
            </a:endParaRPr>
          </a:p>
        </p:txBody>
      </p:sp>
      <p:pic>
        <p:nvPicPr>
          <p:cNvPr id="280" name="Google Shape;280;p47"/>
          <p:cNvPicPr preferRelativeResize="0"/>
          <p:nvPr/>
        </p:nvPicPr>
        <p:blipFill>
          <a:blip r:embed="rId3">
            <a:alphaModFix/>
          </a:blip>
          <a:stretch>
            <a:fillRect/>
          </a:stretch>
        </p:blipFill>
        <p:spPr>
          <a:xfrm>
            <a:off x="1600200" y="1387300"/>
            <a:ext cx="5943600" cy="1857375"/>
          </a:xfrm>
          <a:prstGeom prst="rect">
            <a:avLst/>
          </a:prstGeom>
          <a:noFill/>
          <a:ln>
            <a:noFill/>
          </a:ln>
        </p:spPr>
      </p:pic>
      <p:sp>
        <p:nvSpPr>
          <p:cNvPr id="281" name="Google Shape;281;p47"/>
          <p:cNvSpPr txBox="1"/>
          <p:nvPr/>
        </p:nvSpPr>
        <p:spPr>
          <a:xfrm>
            <a:off x="1445850" y="3680450"/>
            <a:ext cx="62523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400"/>
              <a:t>Typical mode of operation of Hadoop/Spark   on premise or in cloud  require    </a:t>
            </a:r>
            <a:endParaRPr sz="1400"/>
          </a:p>
          <a:p>
            <a:pPr indent="0" lvl="0" marL="0" rtl="0" algn="just">
              <a:lnSpc>
                <a:spcPct val="115000"/>
              </a:lnSpc>
              <a:spcBef>
                <a:spcPts val="0"/>
              </a:spcBef>
              <a:spcAft>
                <a:spcPts val="0"/>
              </a:spcAft>
              <a:buNone/>
            </a:pPr>
            <a:r>
              <a:rPr lang="en" sz="1400"/>
              <a:t> you deploy a cluster, and then you proceed to fill up said cluster with jobs</a:t>
            </a:r>
            <a:endParaRPr sz="1400">
              <a:latin typeface="Proxima Nova"/>
              <a:ea typeface="Proxima Nova"/>
              <a:cs typeface="Proxima Nova"/>
              <a:sym typeface="Proxima Nova"/>
            </a:endParaRPr>
          </a:p>
        </p:txBody>
      </p:sp>
      <p:sp>
        <p:nvSpPr>
          <p:cNvPr id="282" name="Google Shape;282;p47"/>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solidFill>
                  <a:schemeClr val="dk2"/>
                </a:solidFill>
                <a:latin typeface="Arial"/>
                <a:ea typeface="Arial"/>
                <a:cs typeface="Arial"/>
                <a:sym typeface="Arial"/>
              </a:rPr>
              <a:t>What makes Dataproc special?  </a:t>
            </a:r>
            <a:endParaRPr sz="2400">
              <a:solidFill>
                <a:schemeClr val="dk2"/>
              </a:solidFill>
              <a:latin typeface="Arial"/>
              <a:ea typeface="Arial"/>
              <a:cs typeface="Arial"/>
              <a:sym typeface="Arial"/>
            </a:endParaRPr>
          </a:p>
        </p:txBody>
      </p:sp>
      <p:pic>
        <p:nvPicPr>
          <p:cNvPr id="288" name="Google Shape;288;p48"/>
          <p:cNvPicPr preferRelativeResize="0"/>
          <p:nvPr/>
        </p:nvPicPr>
        <p:blipFill>
          <a:blip r:embed="rId3">
            <a:alphaModFix/>
          </a:blip>
          <a:stretch>
            <a:fillRect/>
          </a:stretch>
        </p:blipFill>
        <p:spPr>
          <a:xfrm>
            <a:off x="434825" y="1188725"/>
            <a:ext cx="4937250" cy="3498050"/>
          </a:xfrm>
          <a:prstGeom prst="rect">
            <a:avLst/>
          </a:prstGeom>
          <a:noFill/>
          <a:ln>
            <a:noFill/>
          </a:ln>
        </p:spPr>
      </p:pic>
      <p:sp>
        <p:nvSpPr>
          <p:cNvPr id="289" name="Google Shape;289;p48"/>
          <p:cNvSpPr txBox="1"/>
          <p:nvPr/>
        </p:nvSpPr>
        <p:spPr>
          <a:xfrm>
            <a:off x="6229350" y="1394450"/>
            <a:ext cx="2468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00"/>
              <a:t>Rather than submitting the job to an already-deployed cluster, you submit the job to Dataproc, which creates a cluster on your behalf on-demand. </a:t>
            </a:r>
            <a:endParaRPr sz="1400">
              <a:latin typeface="Proxima Nova"/>
              <a:ea typeface="Proxima Nova"/>
              <a:cs typeface="Proxima Nova"/>
              <a:sym typeface="Proxima Nova"/>
            </a:endParaRPr>
          </a:p>
        </p:txBody>
      </p:sp>
      <p:sp>
        <p:nvSpPr>
          <p:cNvPr id="290" name="Google Shape;290;p48"/>
          <p:cNvSpPr txBox="1"/>
          <p:nvPr/>
        </p:nvSpPr>
        <p:spPr>
          <a:xfrm>
            <a:off x="6275075" y="3280400"/>
            <a:ext cx="22173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sz="1400"/>
              <a:t>A cluster is now a means to an end for job execution.</a:t>
            </a:r>
            <a:endParaRPr sz="1400">
              <a:latin typeface="Proxima Nova"/>
              <a:ea typeface="Proxima Nova"/>
              <a:cs typeface="Proxima Nova"/>
              <a:sym typeface="Proxima Nova"/>
            </a:endParaRPr>
          </a:p>
        </p:txBody>
      </p:sp>
      <p:sp>
        <p:nvSpPr>
          <p:cNvPr id="291" name="Google Shape;291;p48"/>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1863325"/>
            <a:ext cx="8114400" cy="244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000"/>
              <a:buNone/>
            </a:pPr>
            <a:r>
              <a:rPr lang="en" sz="4500">
                <a:solidFill>
                  <a:schemeClr val="lt1"/>
                </a:solidFill>
              </a:rPr>
              <a:t>Let’s see how Dataproc makes it easy and scalable...</a:t>
            </a:r>
            <a:endParaRPr sz="4500">
              <a:solidFill>
                <a:schemeClr val="lt1"/>
              </a:solidFill>
            </a:endParaRPr>
          </a:p>
        </p:txBody>
      </p:sp>
      <p:sp>
        <p:nvSpPr>
          <p:cNvPr id="297" name="Google Shape;297;p49"/>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D8D8D8"/>
                </a:solidFill>
              </a:rPr>
              <a:t>‹#›</a:t>
            </a:fld>
            <a:endParaRPr b="1" sz="1000">
              <a:solidFill>
                <a:srgbClr val="D8D8D8"/>
              </a:solidFill>
            </a:endParaRPr>
          </a:p>
        </p:txBody>
      </p:sp>
      <p:sp>
        <p:nvSpPr>
          <p:cNvPr id="298" name="Google Shape;298;p49"/>
          <p:cNvSpPr txBox="1"/>
          <p:nvPr/>
        </p:nvSpPr>
        <p:spPr>
          <a:xfrm>
            <a:off x="222900" y="525775"/>
            <a:ext cx="8698200" cy="92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292929"/>
                </a:solidFill>
                <a:highlight>
                  <a:srgbClr val="FFFFFF"/>
                </a:highlight>
              </a:rPr>
              <a:t>Data scientists are big fans of Jupyter Notebooks </a:t>
            </a:r>
            <a:endParaRPr sz="1600">
              <a:solidFill>
                <a:srgbClr val="292929"/>
              </a:solidFill>
              <a:highlight>
                <a:srgbClr val="FFFFFF"/>
              </a:highlight>
            </a:endParaRPr>
          </a:p>
          <a:p>
            <a:pPr indent="0" lvl="0" marL="0" rtl="0" algn="l">
              <a:lnSpc>
                <a:spcPct val="150000"/>
              </a:lnSpc>
              <a:spcBef>
                <a:spcPts val="1000"/>
              </a:spcBef>
              <a:spcAft>
                <a:spcPts val="1000"/>
              </a:spcAft>
              <a:buNone/>
            </a:pPr>
            <a:r>
              <a:rPr lang="en" sz="1600">
                <a:solidFill>
                  <a:srgbClr val="292929"/>
                </a:solidFill>
                <a:highlight>
                  <a:srgbClr val="FFFFFF"/>
                </a:highlight>
              </a:rPr>
              <a:t>However, getting an Apache Spark cluster set-up with Jupyter Notebooks can be complicated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2"/>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Learning goals </a:t>
            </a:r>
            <a:r>
              <a:rPr lang="en" sz="2400">
                <a:solidFill>
                  <a:srgbClr val="002E67"/>
                </a:solidFill>
                <a:latin typeface="Arial"/>
                <a:ea typeface="Arial"/>
                <a:cs typeface="Arial"/>
                <a:sym typeface="Arial"/>
              </a:rPr>
              <a:t> </a:t>
            </a:r>
            <a:endParaRPr sz="2400">
              <a:solidFill>
                <a:srgbClr val="002E67"/>
              </a:solidFill>
              <a:latin typeface="Arial"/>
              <a:ea typeface="Arial"/>
              <a:cs typeface="Arial"/>
              <a:sym typeface="Arial"/>
            </a:endParaRPr>
          </a:p>
        </p:txBody>
      </p:sp>
      <p:sp>
        <p:nvSpPr>
          <p:cNvPr id="139" name="Google Shape;139;p32"/>
          <p:cNvSpPr txBox="1"/>
          <p:nvPr>
            <p:ph idx="1" type="body"/>
          </p:nvPr>
        </p:nvSpPr>
        <p:spPr>
          <a:xfrm>
            <a:off x="311700" y="960575"/>
            <a:ext cx="8520600" cy="3416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500">
              <a:solidFill>
                <a:srgbClr val="000000"/>
              </a:solidFill>
              <a:latin typeface="Roboto"/>
              <a:ea typeface="Roboto"/>
              <a:cs typeface="Roboto"/>
              <a:sym typeface="Roboto"/>
            </a:endParaRPr>
          </a:p>
          <a:p>
            <a:pPr indent="-323850" lvl="0" marL="457200" rtl="0" algn="l">
              <a:lnSpc>
                <a:spcPct val="150000"/>
              </a:lnSpc>
              <a:spcBef>
                <a:spcPts val="0"/>
              </a:spcBef>
              <a:spcAft>
                <a:spcPts val="0"/>
              </a:spcAft>
              <a:buClr>
                <a:srgbClr val="000000"/>
              </a:buClr>
              <a:buSzPts val="1500"/>
              <a:buFont typeface="Roboto"/>
              <a:buChar char="●"/>
            </a:pPr>
            <a:r>
              <a:rPr lang="en" sz="1500"/>
              <a:t>Managing real time data with the</a:t>
            </a:r>
            <a:r>
              <a:rPr b="1" lang="en" sz="1500">
                <a:solidFill>
                  <a:schemeClr val="accent5"/>
                </a:solidFill>
              </a:rPr>
              <a:t> Context broker </a:t>
            </a:r>
            <a:endParaRPr sz="1500">
              <a:solidFill>
                <a:srgbClr val="000000"/>
              </a:solidFill>
            </a:endParaRPr>
          </a:p>
          <a:p>
            <a:pPr indent="-323850" lvl="0" marL="457200" rtl="0" algn="l">
              <a:lnSpc>
                <a:spcPct val="150000"/>
              </a:lnSpc>
              <a:spcBef>
                <a:spcPts val="1000"/>
              </a:spcBef>
              <a:spcAft>
                <a:spcPts val="0"/>
              </a:spcAft>
              <a:buClr>
                <a:srgbClr val="000000"/>
              </a:buClr>
              <a:buSzPts val="1500"/>
              <a:buFont typeface="Roboto"/>
              <a:buChar char="●"/>
            </a:pPr>
            <a:r>
              <a:rPr lang="en" sz="1500"/>
              <a:t>Data transformation (JSON-LD to CSV) and persistence with </a:t>
            </a:r>
            <a:r>
              <a:rPr b="1" lang="en" sz="1500">
                <a:solidFill>
                  <a:schemeClr val="accent5"/>
                </a:solidFill>
              </a:rPr>
              <a:t>Apache NiFi</a:t>
            </a:r>
            <a:r>
              <a:rPr lang="en" sz="1500"/>
              <a:t> </a:t>
            </a:r>
            <a:endParaRPr sz="1500">
              <a:solidFill>
                <a:srgbClr val="000000"/>
              </a:solidFill>
            </a:endParaRPr>
          </a:p>
          <a:p>
            <a:pPr indent="-323850" lvl="0" marL="457200" rtl="0" algn="l">
              <a:lnSpc>
                <a:spcPct val="150000"/>
              </a:lnSpc>
              <a:spcBef>
                <a:spcPts val="1000"/>
              </a:spcBef>
              <a:spcAft>
                <a:spcPts val="0"/>
              </a:spcAft>
              <a:buClr>
                <a:srgbClr val="000000"/>
              </a:buClr>
              <a:buSzPts val="1500"/>
              <a:buFont typeface="Roboto"/>
              <a:buChar char="●"/>
            </a:pPr>
            <a:r>
              <a:rPr lang="en" sz="1500"/>
              <a:t>Setting up a</a:t>
            </a:r>
            <a:r>
              <a:rPr b="1" lang="en" sz="1500">
                <a:solidFill>
                  <a:schemeClr val="accent5"/>
                </a:solidFill>
              </a:rPr>
              <a:t> Google Cloud</a:t>
            </a:r>
            <a:r>
              <a:rPr lang="en" sz="1500"/>
              <a:t> environment</a:t>
            </a:r>
            <a:endParaRPr sz="1500"/>
          </a:p>
          <a:p>
            <a:pPr indent="-260350" lvl="1" marL="685800" rtl="0" algn="l">
              <a:lnSpc>
                <a:spcPct val="150000"/>
              </a:lnSpc>
              <a:spcBef>
                <a:spcPts val="1000"/>
              </a:spcBef>
              <a:spcAft>
                <a:spcPts val="0"/>
              </a:spcAft>
              <a:buSzPts val="1500"/>
              <a:buFont typeface="Roboto"/>
              <a:buChar char="○"/>
            </a:pPr>
            <a:r>
              <a:rPr lang="en" sz="1500"/>
              <a:t>Creating a </a:t>
            </a:r>
            <a:r>
              <a:rPr b="1" lang="en" sz="1500">
                <a:solidFill>
                  <a:schemeClr val="accent5"/>
                </a:solidFill>
              </a:rPr>
              <a:t>Dataproc cluster</a:t>
            </a:r>
            <a:r>
              <a:rPr b="1" lang="en" sz="1500">
                <a:solidFill>
                  <a:srgbClr val="5DC0CF"/>
                </a:solidFill>
              </a:rPr>
              <a:t> </a:t>
            </a:r>
            <a:r>
              <a:rPr lang="en" sz="1500">
                <a:solidFill>
                  <a:schemeClr val="dk1"/>
                </a:solidFill>
              </a:rPr>
              <a:t>and connecting it to Jupyter Notebook</a:t>
            </a:r>
            <a:endParaRPr sz="1500">
              <a:solidFill>
                <a:schemeClr val="dk1"/>
              </a:solidFill>
            </a:endParaRPr>
          </a:p>
          <a:p>
            <a:pPr indent="-260350" lvl="1" marL="685800" rtl="0" algn="l">
              <a:lnSpc>
                <a:spcPct val="150000"/>
              </a:lnSpc>
              <a:spcBef>
                <a:spcPts val="1000"/>
              </a:spcBef>
              <a:spcAft>
                <a:spcPts val="0"/>
              </a:spcAft>
              <a:buClr>
                <a:schemeClr val="dk1"/>
              </a:buClr>
              <a:buSzPts val="1500"/>
              <a:buFont typeface="Roboto"/>
              <a:buChar char="○"/>
            </a:pPr>
            <a:r>
              <a:rPr lang="en" sz="1500">
                <a:solidFill>
                  <a:schemeClr val="dk1"/>
                </a:solidFill>
              </a:rPr>
              <a:t>Using </a:t>
            </a:r>
            <a:r>
              <a:rPr b="1" lang="en" sz="1500">
                <a:solidFill>
                  <a:srgbClr val="41B4C7"/>
                </a:solidFill>
              </a:rPr>
              <a:t>Google Cloud Storage</a:t>
            </a:r>
            <a:r>
              <a:rPr lang="en" sz="1500">
                <a:solidFill>
                  <a:schemeClr val="dk1"/>
                </a:solidFill>
              </a:rPr>
              <a:t> Service (GCS)</a:t>
            </a:r>
            <a:endParaRPr sz="1500"/>
          </a:p>
          <a:p>
            <a:pPr indent="-260350" lvl="0" marL="342900" rtl="0" algn="l">
              <a:lnSpc>
                <a:spcPct val="150000"/>
              </a:lnSpc>
              <a:spcBef>
                <a:spcPts val="1000"/>
              </a:spcBef>
              <a:spcAft>
                <a:spcPts val="0"/>
              </a:spcAft>
              <a:buClr>
                <a:srgbClr val="000000"/>
              </a:buClr>
              <a:buSzPts val="1500"/>
              <a:buChar char="●"/>
            </a:pPr>
            <a:r>
              <a:rPr lang="en" sz="1500"/>
              <a:t>Modeling a </a:t>
            </a:r>
            <a:r>
              <a:rPr b="1" lang="en" sz="1500">
                <a:solidFill>
                  <a:srgbClr val="41B4C7"/>
                </a:solidFill>
              </a:rPr>
              <a:t>ML solution based on PySpark</a:t>
            </a:r>
            <a:r>
              <a:rPr lang="en" sz="1500"/>
              <a:t> for multi-classification</a:t>
            </a:r>
            <a:endParaRPr sz="1500"/>
          </a:p>
          <a:p>
            <a:pPr indent="-260350" lvl="0" marL="342900" rtl="0" algn="l">
              <a:lnSpc>
                <a:spcPct val="150000"/>
              </a:lnSpc>
              <a:spcBef>
                <a:spcPts val="0"/>
              </a:spcBef>
              <a:spcAft>
                <a:spcPts val="0"/>
              </a:spcAft>
              <a:buSzPts val="1500"/>
              <a:buChar char="●"/>
            </a:pPr>
            <a:r>
              <a:rPr lang="en" sz="1500"/>
              <a:t>Deploying the ML model with </a:t>
            </a:r>
            <a:r>
              <a:rPr b="1" lang="en" sz="1500">
                <a:solidFill>
                  <a:srgbClr val="41B4C7"/>
                </a:solidFill>
              </a:rPr>
              <a:t>Flask </a:t>
            </a:r>
            <a:r>
              <a:rPr lang="en" sz="1500"/>
              <a:t>and getting predictions in real time </a:t>
            </a:r>
            <a:endParaRPr sz="1500"/>
          </a:p>
        </p:txBody>
      </p:sp>
      <p:sp>
        <p:nvSpPr>
          <p:cNvPr id="140" name="Google Shape;140;p32"/>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2400">
                <a:solidFill>
                  <a:srgbClr val="41B4C7"/>
                </a:solidFill>
                <a:latin typeface="Arial"/>
                <a:ea typeface="Arial"/>
                <a:cs typeface="Arial"/>
                <a:sym typeface="Arial"/>
              </a:rPr>
              <a:t>Apache Spark </a:t>
            </a:r>
            <a:r>
              <a:rPr lang="en" sz="2400">
                <a:solidFill>
                  <a:srgbClr val="002E67"/>
                </a:solidFill>
                <a:latin typeface="Arial"/>
                <a:ea typeface="Arial"/>
                <a:cs typeface="Arial"/>
                <a:sym typeface="Arial"/>
              </a:rPr>
              <a:t>and</a:t>
            </a:r>
            <a:r>
              <a:rPr lang="en" sz="2400">
                <a:solidFill>
                  <a:srgbClr val="41B4C7"/>
                </a:solidFill>
                <a:latin typeface="Arial"/>
                <a:ea typeface="Arial"/>
                <a:cs typeface="Arial"/>
                <a:sym typeface="Arial"/>
              </a:rPr>
              <a:t> Jupyter Lab</a:t>
            </a:r>
            <a:r>
              <a:rPr lang="en" sz="2400">
                <a:solidFill>
                  <a:srgbClr val="1155CC"/>
                </a:solidFill>
                <a:latin typeface="Arial"/>
                <a:ea typeface="Arial"/>
                <a:cs typeface="Arial"/>
                <a:sym typeface="Arial"/>
              </a:rPr>
              <a:t> </a:t>
            </a:r>
            <a:r>
              <a:rPr lang="en" sz="2400">
                <a:solidFill>
                  <a:srgbClr val="002E67"/>
                </a:solidFill>
                <a:latin typeface="Arial"/>
                <a:ea typeface="Arial"/>
                <a:cs typeface="Arial"/>
                <a:sym typeface="Arial"/>
              </a:rPr>
              <a:t>architecture on Google Cloud</a:t>
            </a:r>
            <a:r>
              <a:rPr lang="en" sz="2400">
                <a:solidFill>
                  <a:schemeClr val="dk2"/>
                </a:solidFill>
                <a:latin typeface="Arial"/>
                <a:ea typeface="Arial"/>
                <a:cs typeface="Arial"/>
                <a:sym typeface="Arial"/>
              </a:rPr>
              <a:t> </a:t>
            </a:r>
            <a:r>
              <a:rPr lang="en" sz="2400">
                <a:solidFill>
                  <a:srgbClr val="1155CC"/>
                </a:solidFill>
                <a:latin typeface="Arial"/>
                <a:ea typeface="Arial"/>
                <a:cs typeface="Arial"/>
                <a:sym typeface="Arial"/>
              </a:rPr>
              <a:t> </a:t>
            </a:r>
            <a:endParaRPr sz="2400">
              <a:latin typeface="Arial"/>
              <a:ea typeface="Arial"/>
              <a:cs typeface="Arial"/>
              <a:sym typeface="Arial"/>
            </a:endParaRPr>
          </a:p>
        </p:txBody>
      </p:sp>
      <p:sp>
        <p:nvSpPr>
          <p:cNvPr id="304" name="Google Shape;304;p50"/>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pic>
        <p:nvPicPr>
          <p:cNvPr id="305" name="Google Shape;305;p50"/>
          <p:cNvPicPr preferRelativeResize="0"/>
          <p:nvPr/>
        </p:nvPicPr>
        <p:blipFill rotWithShape="1">
          <a:blip r:embed="rId3">
            <a:alphaModFix/>
          </a:blip>
          <a:srcRect b="0" l="0" r="0" t="4242"/>
          <a:stretch/>
        </p:blipFill>
        <p:spPr>
          <a:xfrm>
            <a:off x="193463" y="970169"/>
            <a:ext cx="8757074" cy="360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How it works ?</a:t>
            </a:r>
            <a:endParaRPr sz="2400">
              <a:latin typeface="Arial"/>
              <a:ea typeface="Arial"/>
              <a:cs typeface="Arial"/>
              <a:sym typeface="Arial"/>
            </a:endParaRPr>
          </a:p>
        </p:txBody>
      </p:sp>
      <p:sp>
        <p:nvSpPr>
          <p:cNvPr id="311" name="Google Shape;311;p51"/>
          <p:cNvSpPr txBox="1"/>
          <p:nvPr>
            <p:ph idx="1" type="body"/>
          </p:nvPr>
        </p:nvSpPr>
        <p:spPr>
          <a:xfrm>
            <a:off x="311681" y="1095881"/>
            <a:ext cx="8520600" cy="3416400"/>
          </a:xfrm>
          <a:prstGeom prst="rect">
            <a:avLst/>
          </a:prstGeom>
          <a:noFill/>
          <a:ln>
            <a:noFill/>
          </a:ln>
        </p:spPr>
        <p:txBody>
          <a:bodyPr anchorCtr="0" anchor="ctr" bIns="68575" lIns="68575" spcFirstLastPara="1" rIns="68575" wrap="square" tIns="68575">
            <a:noAutofit/>
          </a:bodyPr>
          <a:lstStyle/>
          <a:p>
            <a:pPr indent="-323850" lvl="0" marL="457200" rtl="0" algn="l">
              <a:lnSpc>
                <a:spcPct val="150000"/>
              </a:lnSpc>
              <a:spcBef>
                <a:spcPts val="0"/>
              </a:spcBef>
              <a:spcAft>
                <a:spcPts val="0"/>
              </a:spcAft>
              <a:buClr>
                <a:srgbClr val="000000"/>
              </a:buClr>
              <a:buSzPts val="1500"/>
              <a:buFont typeface="Arial"/>
              <a:buAutoNum type="arabicPeriod"/>
            </a:pPr>
            <a:r>
              <a:rPr lang="en" sz="1500">
                <a:solidFill>
                  <a:srgbClr val="000000"/>
                </a:solidFill>
                <a:latin typeface="Arial"/>
                <a:ea typeface="Arial"/>
                <a:cs typeface="Arial"/>
                <a:sym typeface="Arial"/>
              </a:rPr>
              <a:t>Setting up the Google </a:t>
            </a:r>
            <a:r>
              <a:rPr b="1" lang="en" sz="1500">
                <a:solidFill>
                  <a:srgbClr val="000000"/>
                </a:solidFill>
                <a:latin typeface="Arial"/>
                <a:ea typeface="Arial"/>
                <a:cs typeface="Arial"/>
                <a:sym typeface="Arial"/>
              </a:rPr>
              <a:t>cloud environment</a:t>
            </a:r>
            <a:r>
              <a:rPr lang="en" sz="1500">
                <a:solidFill>
                  <a:srgbClr val="000000"/>
                </a:solidFill>
                <a:latin typeface="Arial"/>
                <a:ea typeface="Arial"/>
                <a:cs typeface="Arial"/>
                <a:sym typeface="Arial"/>
              </a:rPr>
              <a:t> and </a:t>
            </a:r>
            <a:r>
              <a:rPr b="1" lang="en" sz="1500">
                <a:solidFill>
                  <a:srgbClr val="41B4C7"/>
                </a:solidFill>
                <a:latin typeface="Arial"/>
                <a:ea typeface="Arial"/>
                <a:cs typeface="Arial"/>
                <a:sym typeface="Arial"/>
              </a:rPr>
              <a:t>creating a project</a:t>
            </a:r>
            <a:r>
              <a:rPr b="1" lang="en" sz="1500">
                <a:solidFill>
                  <a:srgbClr val="000000"/>
                </a:solidFill>
                <a:latin typeface="Arial"/>
                <a:ea typeface="Arial"/>
                <a:cs typeface="Arial"/>
                <a:sym typeface="Arial"/>
              </a:rPr>
              <a:t> </a:t>
            </a:r>
            <a:endParaRPr b="1" sz="1500">
              <a:solidFill>
                <a:srgbClr val="000000"/>
              </a:solidFill>
              <a:latin typeface="Arial"/>
              <a:ea typeface="Arial"/>
              <a:cs typeface="Arial"/>
              <a:sym typeface="Arial"/>
            </a:endParaRPr>
          </a:p>
          <a:p>
            <a:pPr indent="-323850" lvl="0" marL="457200" rtl="0" algn="l">
              <a:lnSpc>
                <a:spcPct val="150000"/>
              </a:lnSpc>
              <a:spcBef>
                <a:spcPts val="1000"/>
              </a:spcBef>
              <a:spcAft>
                <a:spcPts val="0"/>
              </a:spcAft>
              <a:buClr>
                <a:srgbClr val="000000"/>
              </a:buClr>
              <a:buSzPts val="1500"/>
              <a:buFont typeface="Arial"/>
              <a:buAutoNum type="arabicPeriod"/>
            </a:pPr>
            <a:r>
              <a:rPr lang="en" sz="1500">
                <a:solidFill>
                  <a:srgbClr val="000000"/>
                </a:solidFill>
                <a:latin typeface="Arial"/>
                <a:ea typeface="Arial"/>
                <a:cs typeface="Arial"/>
                <a:sym typeface="Arial"/>
              </a:rPr>
              <a:t>Creating a Google Cloud </a:t>
            </a:r>
            <a:r>
              <a:rPr b="1" lang="en" sz="1500">
                <a:solidFill>
                  <a:srgbClr val="41B4C7"/>
                </a:solidFill>
                <a:latin typeface="Arial"/>
                <a:ea typeface="Arial"/>
                <a:cs typeface="Arial"/>
                <a:sym typeface="Arial"/>
              </a:rPr>
              <a:t>Storage bucket</a:t>
            </a:r>
            <a:r>
              <a:rPr lang="en" sz="1500">
                <a:solidFill>
                  <a:srgbClr val="000000"/>
                </a:solidFill>
                <a:latin typeface="Arial"/>
                <a:ea typeface="Arial"/>
                <a:cs typeface="Arial"/>
                <a:sym typeface="Arial"/>
              </a:rPr>
              <a:t> for your cluster</a:t>
            </a:r>
            <a:endParaRPr sz="1500">
              <a:solidFill>
                <a:srgbClr val="000000"/>
              </a:solidFill>
              <a:latin typeface="Arial"/>
              <a:ea typeface="Arial"/>
              <a:cs typeface="Arial"/>
              <a:sym typeface="Arial"/>
            </a:endParaRPr>
          </a:p>
          <a:p>
            <a:pPr indent="-323850" lvl="0" marL="457200" rtl="0" algn="l">
              <a:lnSpc>
                <a:spcPct val="150000"/>
              </a:lnSpc>
              <a:spcBef>
                <a:spcPts val="1000"/>
              </a:spcBef>
              <a:spcAft>
                <a:spcPts val="0"/>
              </a:spcAft>
              <a:buClr>
                <a:srgbClr val="000000"/>
              </a:buClr>
              <a:buSzPts val="1500"/>
              <a:buFont typeface="Arial"/>
              <a:buAutoNum type="arabicPeriod"/>
            </a:pPr>
            <a:r>
              <a:rPr lang="en" sz="1500">
                <a:solidFill>
                  <a:srgbClr val="000000"/>
                </a:solidFill>
                <a:latin typeface="Arial"/>
                <a:ea typeface="Arial"/>
                <a:cs typeface="Arial"/>
                <a:sym typeface="Arial"/>
              </a:rPr>
              <a:t>Creating a </a:t>
            </a:r>
            <a:r>
              <a:rPr b="1" lang="en" sz="1500">
                <a:solidFill>
                  <a:srgbClr val="41B4C7"/>
                </a:solidFill>
                <a:latin typeface="Arial"/>
                <a:ea typeface="Arial"/>
                <a:cs typeface="Arial"/>
                <a:sym typeface="Arial"/>
              </a:rPr>
              <a:t>Dataproc Cluster</a:t>
            </a:r>
            <a:r>
              <a:rPr lang="en" sz="1500">
                <a:solidFill>
                  <a:srgbClr val="000000"/>
                </a:solidFill>
                <a:latin typeface="Arial"/>
                <a:ea typeface="Arial"/>
                <a:cs typeface="Arial"/>
                <a:sym typeface="Arial"/>
              </a:rPr>
              <a:t> with Jupyter and Component Gateway</a:t>
            </a:r>
            <a:endParaRPr sz="1500">
              <a:solidFill>
                <a:srgbClr val="000000"/>
              </a:solidFill>
              <a:latin typeface="Arial"/>
              <a:ea typeface="Arial"/>
              <a:cs typeface="Arial"/>
              <a:sym typeface="Arial"/>
            </a:endParaRPr>
          </a:p>
          <a:p>
            <a:pPr indent="-323850" lvl="0" marL="457200" rtl="0" algn="l">
              <a:lnSpc>
                <a:spcPct val="150000"/>
              </a:lnSpc>
              <a:spcBef>
                <a:spcPts val="1000"/>
              </a:spcBef>
              <a:spcAft>
                <a:spcPts val="0"/>
              </a:spcAft>
              <a:buClr>
                <a:srgbClr val="000000"/>
              </a:buClr>
              <a:buSzPts val="1500"/>
              <a:buFont typeface="Arial"/>
              <a:buAutoNum type="arabicPeriod"/>
            </a:pPr>
            <a:r>
              <a:rPr lang="en" sz="1500">
                <a:solidFill>
                  <a:srgbClr val="000000"/>
                </a:solidFill>
                <a:latin typeface="Arial"/>
                <a:ea typeface="Arial"/>
                <a:cs typeface="Arial"/>
                <a:sym typeface="Arial"/>
              </a:rPr>
              <a:t>Accessing the </a:t>
            </a:r>
            <a:r>
              <a:rPr b="1" lang="en" sz="1500">
                <a:solidFill>
                  <a:srgbClr val="41B4C7"/>
                </a:solidFill>
                <a:latin typeface="Arial"/>
                <a:ea typeface="Arial"/>
                <a:cs typeface="Arial"/>
                <a:sym typeface="Arial"/>
              </a:rPr>
              <a:t>JupyterLab web UI</a:t>
            </a:r>
            <a:r>
              <a:rPr lang="en" sz="1500">
                <a:solidFill>
                  <a:srgbClr val="000000"/>
                </a:solidFill>
                <a:latin typeface="Arial"/>
                <a:ea typeface="Arial"/>
                <a:cs typeface="Arial"/>
                <a:sym typeface="Arial"/>
              </a:rPr>
              <a:t> on Dataproc</a:t>
            </a:r>
            <a:endParaRPr sz="1500">
              <a:solidFill>
                <a:srgbClr val="000000"/>
              </a:solidFill>
              <a:latin typeface="Arial"/>
              <a:ea typeface="Arial"/>
              <a:cs typeface="Arial"/>
              <a:sym typeface="Arial"/>
            </a:endParaRPr>
          </a:p>
          <a:p>
            <a:pPr indent="-323850" lvl="0" marL="457200" rtl="0" algn="l">
              <a:lnSpc>
                <a:spcPct val="150000"/>
              </a:lnSpc>
              <a:spcBef>
                <a:spcPts val="1000"/>
              </a:spcBef>
              <a:spcAft>
                <a:spcPts val="0"/>
              </a:spcAft>
              <a:buClr>
                <a:srgbClr val="000000"/>
              </a:buClr>
              <a:buSzPts val="1500"/>
              <a:buFont typeface="Arial"/>
              <a:buAutoNum type="arabicPeriod"/>
            </a:pPr>
            <a:r>
              <a:rPr lang="en" sz="1500">
                <a:solidFill>
                  <a:srgbClr val="000000"/>
                </a:solidFill>
                <a:latin typeface="Arial"/>
                <a:ea typeface="Arial"/>
                <a:cs typeface="Arial"/>
                <a:sym typeface="Arial"/>
              </a:rPr>
              <a:t>Creating a </a:t>
            </a:r>
            <a:r>
              <a:rPr b="1" lang="en" sz="1500">
                <a:solidFill>
                  <a:srgbClr val="41B4C7"/>
                </a:solidFill>
                <a:latin typeface="Arial"/>
                <a:ea typeface="Arial"/>
                <a:cs typeface="Arial"/>
                <a:sym typeface="Arial"/>
              </a:rPr>
              <a:t>Notebook</a:t>
            </a:r>
            <a:r>
              <a:rPr lang="en" sz="1500">
                <a:solidFill>
                  <a:srgbClr val="000000"/>
                </a:solidFill>
                <a:latin typeface="Arial"/>
                <a:ea typeface="Arial"/>
                <a:cs typeface="Arial"/>
                <a:sym typeface="Arial"/>
              </a:rPr>
              <a:t> and developing the AI algorithm with </a:t>
            </a:r>
            <a:r>
              <a:rPr b="1" lang="en" sz="1500">
                <a:solidFill>
                  <a:srgbClr val="41B4C7"/>
                </a:solidFill>
                <a:latin typeface="Arial"/>
                <a:ea typeface="Arial"/>
                <a:cs typeface="Arial"/>
                <a:sym typeface="Arial"/>
              </a:rPr>
              <a:t>PySpark</a:t>
            </a:r>
            <a:endParaRPr b="1" sz="1500">
              <a:solidFill>
                <a:srgbClr val="41B4C7"/>
              </a:solidFill>
              <a:latin typeface="Arial"/>
              <a:ea typeface="Arial"/>
              <a:cs typeface="Arial"/>
              <a:sym typeface="Arial"/>
            </a:endParaRPr>
          </a:p>
          <a:p>
            <a:pPr indent="0" lvl="0" marL="342900" rtl="0" algn="l">
              <a:lnSpc>
                <a:spcPct val="150000"/>
              </a:lnSpc>
              <a:spcBef>
                <a:spcPts val="1000"/>
              </a:spcBef>
              <a:spcAft>
                <a:spcPts val="1000"/>
              </a:spcAft>
              <a:buNone/>
            </a:pPr>
            <a:r>
              <a:t/>
            </a:r>
            <a:endParaRPr sz="1500"/>
          </a:p>
        </p:txBody>
      </p:sp>
      <p:sp>
        <p:nvSpPr>
          <p:cNvPr id="312" name="Google Shape;312;p51"/>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Dataproc cluster using cloud shell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318" name="Google Shape;318;p52"/>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sp>
        <p:nvSpPr>
          <p:cNvPr id="319" name="Google Shape;319;p52"/>
          <p:cNvSpPr txBox="1"/>
          <p:nvPr/>
        </p:nvSpPr>
        <p:spPr>
          <a:xfrm>
            <a:off x="384600" y="969663"/>
            <a:ext cx="6326400" cy="20472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gcloud beta dataproc clusters create ${CLUSTER_NAME}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--region=${REGION}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--image-version=</a:t>
            </a:r>
            <a:r>
              <a:rPr lang="en" sz="1100">
                <a:solidFill>
                  <a:srgbClr val="4285F4"/>
                </a:solidFill>
                <a:highlight>
                  <a:srgbClr val="F1F3F4"/>
                </a:highlight>
                <a:latin typeface="Roboto Mono"/>
                <a:ea typeface="Roboto Mono"/>
                <a:cs typeface="Roboto Mono"/>
                <a:sym typeface="Roboto Mono"/>
              </a:rPr>
              <a:t>1.4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--master-machine-type=n1-standard-</a:t>
            </a:r>
            <a:r>
              <a:rPr lang="en" sz="1100">
                <a:solidFill>
                  <a:srgbClr val="4285F4"/>
                </a:solidFill>
                <a:highlight>
                  <a:srgbClr val="F1F3F4"/>
                </a:highlight>
                <a:latin typeface="Roboto Mono"/>
                <a:ea typeface="Roboto Mono"/>
                <a:cs typeface="Roboto Mono"/>
                <a:sym typeface="Roboto Mono"/>
              </a:rPr>
              <a:t>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--worker-machine-type=n1-standard-</a:t>
            </a:r>
            <a:r>
              <a:rPr lang="en" sz="1100">
                <a:solidFill>
                  <a:srgbClr val="4285F4"/>
                </a:solidFill>
                <a:highlight>
                  <a:srgbClr val="F1F3F4"/>
                </a:highlight>
                <a:latin typeface="Roboto Mono"/>
                <a:ea typeface="Roboto Mono"/>
                <a:cs typeface="Roboto Mono"/>
                <a:sym typeface="Roboto Mono"/>
              </a:rPr>
              <a:t>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--bucket=${BUCKET_NAME}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--optional-components=ANACONDA,JUPYTER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--enable-component-gateway</a:t>
            </a:r>
            <a:endParaRPr sz="1400"/>
          </a:p>
        </p:txBody>
      </p:sp>
      <p:pic>
        <p:nvPicPr>
          <p:cNvPr id="320" name="Google Shape;320;p52"/>
          <p:cNvPicPr preferRelativeResize="0"/>
          <p:nvPr/>
        </p:nvPicPr>
        <p:blipFill rotWithShape="1">
          <a:blip r:embed="rId3">
            <a:alphaModFix/>
          </a:blip>
          <a:srcRect b="0" l="0" r="24121" t="0"/>
          <a:stretch/>
        </p:blipFill>
        <p:spPr>
          <a:xfrm>
            <a:off x="1443328" y="2932106"/>
            <a:ext cx="5830300" cy="186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423675" y="215513"/>
            <a:ext cx="85719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Component gateway for additional cluster components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p53"/>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327" name="Google Shape;327;p53"/>
          <p:cNvPicPr preferRelativeResize="0"/>
          <p:nvPr/>
        </p:nvPicPr>
        <p:blipFill rotWithShape="1">
          <a:blip r:embed="rId3">
            <a:alphaModFix/>
          </a:blip>
          <a:srcRect b="5997" l="0" r="0" t="0"/>
          <a:stretch/>
        </p:blipFill>
        <p:spPr>
          <a:xfrm>
            <a:off x="779438" y="835444"/>
            <a:ext cx="7103420" cy="3677437"/>
          </a:xfrm>
          <a:prstGeom prst="rect">
            <a:avLst/>
          </a:prstGeom>
          <a:noFill/>
          <a:ln>
            <a:noFill/>
          </a:ln>
        </p:spPr>
      </p:pic>
      <p:sp>
        <p:nvSpPr>
          <p:cNvPr id="328" name="Google Shape;328;p53"/>
          <p:cNvSpPr/>
          <p:nvPr/>
        </p:nvSpPr>
        <p:spPr>
          <a:xfrm>
            <a:off x="4504931" y="1783481"/>
            <a:ext cx="3378000" cy="59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Steel plates faults prediction   </a:t>
            </a:r>
            <a:endParaRPr sz="2400">
              <a:latin typeface="Arial"/>
              <a:ea typeface="Arial"/>
              <a:cs typeface="Arial"/>
              <a:sym typeface="Arial"/>
            </a:endParaRPr>
          </a:p>
        </p:txBody>
      </p:sp>
      <p:sp>
        <p:nvSpPr>
          <p:cNvPr id="335" name="Google Shape;335;p54"/>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002E67"/>
                </a:solidFill>
              </a:rPr>
              <a:t>‹#›</a:t>
            </a:fld>
            <a:endParaRPr>
              <a:solidFill>
                <a:srgbClr val="002E67"/>
              </a:solidFill>
            </a:endParaRPr>
          </a:p>
        </p:txBody>
      </p:sp>
      <p:pic>
        <p:nvPicPr>
          <p:cNvPr id="336" name="Google Shape;336;p54"/>
          <p:cNvPicPr preferRelativeResize="0"/>
          <p:nvPr/>
        </p:nvPicPr>
        <p:blipFill rotWithShape="1">
          <a:blip r:embed="rId3">
            <a:alphaModFix/>
          </a:blip>
          <a:srcRect b="8197" l="3961" r="3050" t="0"/>
          <a:stretch/>
        </p:blipFill>
        <p:spPr>
          <a:xfrm>
            <a:off x="572259" y="1188028"/>
            <a:ext cx="5646431" cy="2767443"/>
          </a:xfrm>
          <a:prstGeom prst="rect">
            <a:avLst/>
          </a:prstGeom>
          <a:noFill/>
          <a:ln>
            <a:noFill/>
          </a:ln>
        </p:spPr>
      </p:pic>
      <p:sp>
        <p:nvSpPr>
          <p:cNvPr id="337" name="Google Shape;337;p54"/>
          <p:cNvSpPr txBox="1"/>
          <p:nvPr/>
        </p:nvSpPr>
        <p:spPr>
          <a:xfrm>
            <a:off x="6492244" y="1577344"/>
            <a:ext cx="2457600" cy="23397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Char char="●"/>
            </a:pPr>
            <a:r>
              <a:rPr b="1" lang="en" sz="1100"/>
              <a:t>Features: </a:t>
            </a:r>
            <a:r>
              <a:rPr lang="en" sz="1100"/>
              <a:t>27 </a:t>
            </a:r>
            <a:endParaRPr sz="1100"/>
          </a:p>
          <a:p>
            <a:pPr indent="0" lvl="0" marL="342900" rtl="0" algn="l">
              <a:spcBef>
                <a:spcPts val="0"/>
              </a:spcBef>
              <a:spcAft>
                <a:spcPts val="0"/>
              </a:spcAft>
              <a:buNone/>
            </a:pPr>
            <a:r>
              <a:rPr lang="en" sz="1100"/>
              <a:t>Geometric Measurements</a:t>
            </a:r>
            <a:endParaRPr sz="1100"/>
          </a:p>
          <a:p>
            <a:pPr indent="0" lvl="0" marL="342900" rtl="0" algn="l">
              <a:spcBef>
                <a:spcPts val="0"/>
              </a:spcBef>
              <a:spcAft>
                <a:spcPts val="0"/>
              </a:spcAft>
              <a:buNone/>
            </a:pPr>
            <a:r>
              <a:rPr lang="en" sz="1100"/>
              <a:t>of the steel plates </a:t>
            </a:r>
            <a:endParaRPr sz="1100"/>
          </a:p>
          <a:p>
            <a:pPr indent="0" lvl="0" marL="342900" rtl="0" algn="l">
              <a:spcBef>
                <a:spcPts val="0"/>
              </a:spcBef>
              <a:spcAft>
                <a:spcPts val="0"/>
              </a:spcAft>
              <a:buNone/>
            </a:pPr>
            <a:r>
              <a:t/>
            </a:r>
            <a:endParaRPr sz="1100"/>
          </a:p>
          <a:p>
            <a:pPr indent="-234950" lvl="0" marL="342900" rtl="0" algn="l">
              <a:spcBef>
                <a:spcPts val="0"/>
              </a:spcBef>
              <a:spcAft>
                <a:spcPts val="0"/>
              </a:spcAft>
              <a:buSzPts val="1100"/>
              <a:buChar char="●"/>
            </a:pPr>
            <a:r>
              <a:rPr b="1" lang="en" sz="1100"/>
              <a:t>Fault types:</a:t>
            </a:r>
            <a:r>
              <a:rPr lang="en" sz="1100"/>
              <a:t> 7 </a:t>
            </a:r>
            <a:endParaRPr sz="1100"/>
          </a:p>
          <a:p>
            <a:pPr indent="-234950" lvl="1" marL="685800" rtl="0" algn="l">
              <a:spcBef>
                <a:spcPts val="0"/>
              </a:spcBef>
              <a:spcAft>
                <a:spcPts val="0"/>
              </a:spcAft>
              <a:buSzPts val="1100"/>
              <a:buChar char="○"/>
            </a:pPr>
            <a:r>
              <a:rPr lang="en" sz="1100"/>
              <a:t>Pastry</a:t>
            </a:r>
            <a:endParaRPr sz="1100"/>
          </a:p>
          <a:p>
            <a:pPr indent="-234950" lvl="1" marL="685800" rtl="0" algn="l">
              <a:spcBef>
                <a:spcPts val="0"/>
              </a:spcBef>
              <a:spcAft>
                <a:spcPts val="0"/>
              </a:spcAft>
              <a:buSzPts val="1100"/>
              <a:buChar char="○"/>
            </a:pPr>
            <a:r>
              <a:rPr lang="en" sz="1100"/>
              <a:t>Z_Scratch</a:t>
            </a:r>
            <a:endParaRPr sz="1100"/>
          </a:p>
          <a:p>
            <a:pPr indent="-234950" lvl="1" marL="685800" rtl="0" algn="l">
              <a:spcBef>
                <a:spcPts val="0"/>
              </a:spcBef>
              <a:spcAft>
                <a:spcPts val="0"/>
              </a:spcAft>
              <a:buSzPts val="1100"/>
              <a:buChar char="○"/>
            </a:pPr>
            <a:r>
              <a:rPr lang="en" sz="1100"/>
              <a:t>K_Scatch</a:t>
            </a:r>
            <a:endParaRPr sz="1100"/>
          </a:p>
          <a:p>
            <a:pPr indent="-234950" lvl="1" marL="685800" rtl="0" algn="l">
              <a:spcBef>
                <a:spcPts val="0"/>
              </a:spcBef>
              <a:spcAft>
                <a:spcPts val="0"/>
              </a:spcAft>
              <a:buSzPts val="1100"/>
              <a:buChar char="○"/>
            </a:pPr>
            <a:r>
              <a:rPr lang="en" sz="1100"/>
              <a:t>Stains</a:t>
            </a:r>
            <a:endParaRPr sz="1100"/>
          </a:p>
          <a:p>
            <a:pPr indent="-234950" lvl="1" marL="685800" rtl="0" algn="l">
              <a:spcBef>
                <a:spcPts val="0"/>
              </a:spcBef>
              <a:spcAft>
                <a:spcPts val="0"/>
              </a:spcAft>
              <a:buSzPts val="1100"/>
              <a:buChar char="○"/>
            </a:pPr>
            <a:r>
              <a:rPr lang="en" sz="1100"/>
              <a:t>Dirtiness</a:t>
            </a:r>
            <a:endParaRPr sz="1100"/>
          </a:p>
          <a:p>
            <a:pPr indent="-234950" lvl="1" marL="685800" rtl="0" algn="l">
              <a:spcBef>
                <a:spcPts val="0"/>
              </a:spcBef>
              <a:spcAft>
                <a:spcPts val="0"/>
              </a:spcAft>
              <a:buSzPts val="1100"/>
              <a:buChar char="○"/>
            </a:pPr>
            <a:r>
              <a:rPr lang="en" sz="1100"/>
              <a:t>Bumps</a:t>
            </a:r>
            <a:endParaRPr sz="1100"/>
          </a:p>
          <a:p>
            <a:pPr indent="-234950" lvl="1" marL="685800" rtl="0" algn="l">
              <a:spcBef>
                <a:spcPts val="0"/>
              </a:spcBef>
              <a:spcAft>
                <a:spcPts val="0"/>
              </a:spcAft>
              <a:buSzPts val="1100"/>
              <a:buChar char="○"/>
            </a:pPr>
            <a:r>
              <a:rPr lang="en" sz="1100"/>
              <a:t>Other_Faults</a:t>
            </a:r>
            <a:endParaRPr sz="1100"/>
          </a:p>
          <a:p>
            <a:pPr indent="0" lvl="0" marL="685800" rtl="0" algn="l">
              <a:spcBef>
                <a:spcPts val="0"/>
              </a:spcBef>
              <a:spcAft>
                <a:spcPts val="0"/>
              </a:spcAft>
              <a:buNone/>
            </a:pPr>
            <a:r>
              <a:t/>
            </a:r>
            <a:endParaRPr sz="1100"/>
          </a:p>
        </p:txBody>
      </p:sp>
      <p:sp>
        <p:nvSpPr>
          <p:cNvPr id="338" name="Google Shape;338;p54"/>
          <p:cNvSpPr txBox="1"/>
          <p:nvPr/>
        </p:nvSpPr>
        <p:spPr>
          <a:xfrm>
            <a:off x="1177294" y="4126238"/>
            <a:ext cx="43890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t>Dataset format:</a:t>
            </a:r>
            <a:r>
              <a:rPr lang="en" sz="1100"/>
              <a:t> CSV   |  </a:t>
            </a:r>
            <a:r>
              <a:rPr b="1" lang="en" sz="1100"/>
              <a:t> Number of Samples:</a:t>
            </a:r>
            <a:r>
              <a:rPr lang="en" sz="1100"/>
              <a:t> 1941</a:t>
            </a:r>
            <a:endParaRPr sz="1100"/>
          </a:p>
        </p:txBody>
      </p:sp>
      <p:sp>
        <p:nvSpPr>
          <p:cNvPr id="339" name="Google Shape;339;p54"/>
          <p:cNvSpPr txBox="1"/>
          <p:nvPr/>
        </p:nvSpPr>
        <p:spPr>
          <a:xfrm>
            <a:off x="7520944" y="4297688"/>
            <a:ext cx="11088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u="sng">
                <a:solidFill>
                  <a:srgbClr val="41B4C7"/>
                </a:solidFill>
                <a:hlinkClick r:id="rId4">
                  <a:extLst>
                    <a:ext uri="{A12FA001-AC4F-418D-AE19-62706E023703}">
                      <ahyp:hlinkClr val="tx"/>
                    </a:ext>
                  </a:extLst>
                </a:hlinkClick>
              </a:rPr>
              <a:t>Link to dataset</a:t>
            </a:r>
            <a:endParaRPr sz="1100">
              <a:solidFill>
                <a:srgbClr val="41B4C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5"/>
          <p:cNvSpPr txBox="1"/>
          <p:nvPr>
            <p:ph type="ctrTitle"/>
          </p:nvPr>
        </p:nvSpPr>
        <p:spPr>
          <a:xfrm>
            <a:off x="685800" y="1370581"/>
            <a:ext cx="7772400" cy="6444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b="1" lang="en"/>
              <a:t>Demo:</a:t>
            </a:r>
            <a:r>
              <a:rPr lang="en"/>
              <a:t> </a:t>
            </a:r>
            <a:endParaRPr/>
          </a:p>
          <a:p>
            <a:pPr indent="0" lvl="0" marL="0" rtl="0" algn="l">
              <a:spcBef>
                <a:spcPts val="0"/>
              </a:spcBef>
              <a:spcAft>
                <a:spcPts val="0"/>
              </a:spcAft>
              <a:buNone/>
            </a:pPr>
            <a:r>
              <a:rPr lang="en"/>
              <a:t>Cloud environment set up </a:t>
            </a:r>
            <a:endParaRPr/>
          </a:p>
          <a:p>
            <a:pPr indent="0" lvl="0" marL="0" rtl="0" algn="l">
              <a:spcBef>
                <a:spcPts val="0"/>
              </a:spcBef>
              <a:spcAft>
                <a:spcPts val="0"/>
              </a:spcAft>
              <a:buNone/>
            </a:pPr>
            <a:r>
              <a:rPr lang="en"/>
              <a:t>Modeling the ML solution based on PySpark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346" name="Google Shape;346;p55"/>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D8D8D8"/>
                </a:solidFill>
              </a:rPr>
              <a:t>‹#›</a:t>
            </a:fld>
            <a:endParaRPr>
              <a:solidFill>
                <a:srgbClr val="D8D8D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252530" y="210729"/>
            <a:ext cx="5902200" cy="566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ML model </a:t>
            </a:r>
            <a:r>
              <a:rPr lang="en">
                <a:solidFill>
                  <a:srgbClr val="41B4C7"/>
                </a:solidFill>
              </a:rPr>
              <a:t>deployment with Flask</a:t>
            </a:r>
            <a:r>
              <a:rPr lang="en"/>
              <a:t> architecture</a:t>
            </a:r>
            <a:endParaRPr/>
          </a:p>
        </p:txBody>
      </p:sp>
      <p:sp>
        <p:nvSpPr>
          <p:cNvPr id="353" name="Google Shape;353;p56"/>
          <p:cNvSpPr txBox="1"/>
          <p:nvPr>
            <p:ph idx="12" type="sldNum"/>
          </p:nvPr>
        </p:nvSpPr>
        <p:spPr>
          <a:xfrm>
            <a:off x="4251145" y="4826340"/>
            <a:ext cx="641700" cy="174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54" name="Google Shape;354;p56"/>
          <p:cNvPicPr preferRelativeResize="0"/>
          <p:nvPr/>
        </p:nvPicPr>
        <p:blipFill rotWithShape="1">
          <a:blip r:embed="rId3">
            <a:alphaModFix/>
          </a:blip>
          <a:srcRect b="157590" l="129720" r="-129720" t="-157590"/>
          <a:stretch/>
        </p:blipFill>
        <p:spPr>
          <a:xfrm>
            <a:off x="3970087" y="1226976"/>
            <a:ext cx="1189553" cy="1218485"/>
          </a:xfrm>
          <a:prstGeom prst="rect">
            <a:avLst/>
          </a:prstGeom>
          <a:noFill/>
          <a:ln>
            <a:noFill/>
          </a:ln>
        </p:spPr>
      </p:pic>
      <p:pic>
        <p:nvPicPr>
          <p:cNvPr id="355" name="Google Shape;355;p56"/>
          <p:cNvPicPr preferRelativeResize="0"/>
          <p:nvPr/>
        </p:nvPicPr>
        <p:blipFill>
          <a:blip r:embed="rId4">
            <a:alphaModFix/>
          </a:blip>
          <a:stretch>
            <a:fillRect/>
          </a:stretch>
        </p:blipFill>
        <p:spPr>
          <a:xfrm>
            <a:off x="6522625" y="1594385"/>
            <a:ext cx="472200" cy="483688"/>
          </a:xfrm>
          <a:prstGeom prst="rect">
            <a:avLst/>
          </a:prstGeom>
          <a:noFill/>
          <a:ln>
            <a:noFill/>
          </a:ln>
        </p:spPr>
      </p:pic>
      <p:pic>
        <p:nvPicPr>
          <p:cNvPr id="356" name="Google Shape;356;p56"/>
          <p:cNvPicPr preferRelativeResize="0"/>
          <p:nvPr/>
        </p:nvPicPr>
        <p:blipFill>
          <a:blip r:embed="rId5">
            <a:alphaModFix/>
          </a:blip>
          <a:stretch>
            <a:fillRect/>
          </a:stretch>
        </p:blipFill>
        <p:spPr>
          <a:xfrm>
            <a:off x="6098750" y="3410100"/>
            <a:ext cx="774657" cy="793500"/>
          </a:xfrm>
          <a:prstGeom prst="rect">
            <a:avLst/>
          </a:prstGeom>
          <a:noFill/>
          <a:ln>
            <a:noFill/>
          </a:ln>
        </p:spPr>
      </p:pic>
      <p:cxnSp>
        <p:nvCxnSpPr>
          <p:cNvPr id="357" name="Google Shape;357;p56"/>
          <p:cNvCxnSpPr>
            <a:stCxn id="358" idx="2"/>
            <a:endCxn id="356" idx="0"/>
          </p:cNvCxnSpPr>
          <p:nvPr/>
        </p:nvCxnSpPr>
        <p:spPr>
          <a:xfrm>
            <a:off x="6486079" y="2264100"/>
            <a:ext cx="0" cy="1146000"/>
          </a:xfrm>
          <a:prstGeom prst="straightConnector1">
            <a:avLst/>
          </a:prstGeom>
          <a:noFill/>
          <a:ln cap="flat" cmpd="sng" w="19050">
            <a:solidFill>
              <a:srgbClr val="888888"/>
            </a:solidFill>
            <a:prstDash val="solid"/>
            <a:round/>
            <a:headEnd len="med" w="med" type="triangle"/>
            <a:tailEnd len="med" w="med" type="triangle"/>
          </a:ln>
        </p:spPr>
      </p:cxnSp>
      <p:sp>
        <p:nvSpPr>
          <p:cNvPr id="359" name="Google Shape;359;p56"/>
          <p:cNvSpPr txBox="1"/>
          <p:nvPr/>
        </p:nvSpPr>
        <p:spPr>
          <a:xfrm rot="5400000">
            <a:off x="6177361" y="2714619"/>
            <a:ext cx="10092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900"/>
              <a:t>27017:27017</a:t>
            </a:r>
            <a:endParaRPr sz="900"/>
          </a:p>
        </p:txBody>
      </p:sp>
      <p:sp>
        <p:nvSpPr>
          <p:cNvPr id="360" name="Google Shape;360;p56"/>
          <p:cNvSpPr txBox="1"/>
          <p:nvPr/>
        </p:nvSpPr>
        <p:spPr>
          <a:xfrm>
            <a:off x="4953550" y="1460900"/>
            <a:ext cx="7407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900"/>
          </a:p>
        </p:txBody>
      </p:sp>
      <p:cxnSp>
        <p:nvCxnSpPr>
          <p:cNvPr id="361" name="Google Shape;361;p56"/>
          <p:cNvCxnSpPr/>
          <p:nvPr/>
        </p:nvCxnSpPr>
        <p:spPr>
          <a:xfrm flipH="1" rot="10800000">
            <a:off x="5109753" y="1773881"/>
            <a:ext cx="635400" cy="900"/>
          </a:xfrm>
          <a:prstGeom prst="straightConnector1">
            <a:avLst/>
          </a:prstGeom>
          <a:noFill/>
          <a:ln cap="flat" cmpd="sng" w="19050">
            <a:solidFill>
              <a:srgbClr val="888888"/>
            </a:solidFill>
            <a:prstDash val="solid"/>
            <a:round/>
            <a:headEnd len="med" w="med" type="triangle"/>
            <a:tailEnd len="med" w="med" type="triangle"/>
          </a:ln>
        </p:spPr>
      </p:cxnSp>
      <p:sp>
        <p:nvSpPr>
          <p:cNvPr id="362" name="Google Shape;362;p56"/>
          <p:cNvSpPr txBox="1"/>
          <p:nvPr/>
        </p:nvSpPr>
        <p:spPr>
          <a:xfrm>
            <a:off x="5057090" y="1485100"/>
            <a:ext cx="7407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900"/>
              <a:t>5000:5000</a:t>
            </a:r>
            <a:endParaRPr sz="900"/>
          </a:p>
        </p:txBody>
      </p:sp>
      <p:pic>
        <p:nvPicPr>
          <p:cNvPr id="363" name="Google Shape;363;p56"/>
          <p:cNvPicPr preferRelativeResize="0"/>
          <p:nvPr/>
        </p:nvPicPr>
        <p:blipFill>
          <a:blip r:embed="rId6">
            <a:alphaModFix/>
          </a:blip>
          <a:stretch>
            <a:fillRect/>
          </a:stretch>
        </p:blipFill>
        <p:spPr>
          <a:xfrm>
            <a:off x="8120553" y="287486"/>
            <a:ext cx="740701" cy="633744"/>
          </a:xfrm>
          <a:prstGeom prst="rect">
            <a:avLst/>
          </a:prstGeom>
          <a:noFill/>
          <a:ln>
            <a:noFill/>
          </a:ln>
        </p:spPr>
      </p:pic>
      <p:sp>
        <p:nvSpPr>
          <p:cNvPr id="364" name="Google Shape;364;p56"/>
          <p:cNvSpPr/>
          <p:nvPr/>
        </p:nvSpPr>
        <p:spPr>
          <a:xfrm>
            <a:off x="3877588" y="1414388"/>
            <a:ext cx="1154400" cy="7935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www</a:t>
            </a:r>
            <a:endParaRPr/>
          </a:p>
        </p:txBody>
      </p:sp>
      <p:sp>
        <p:nvSpPr>
          <p:cNvPr id="365" name="Google Shape;365;p56"/>
          <p:cNvSpPr/>
          <p:nvPr/>
        </p:nvSpPr>
        <p:spPr>
          <a:xfrm>
            <a:off x="5822888" y="1387524"/>
            <a:ext cx="1335000" cy="7935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t>Orion</a:t>
            </a:r>
            <a:endParaRPr sz="1300"/>
          </a:p>
          <a:p>
            <a:pPr indent="0" lvl="0" marL="0" rtl="0" algn="l">
              <a:spcBef>
                <a:spcPts val="0"/>
              </a:spcBef>
              <a:spcAft>
                <a:spcPts val="0"/>
              </a:spcAft>
              <a:buNone/>
            </a:pPr>
            <a:r>
              <a:rPr lang="en" sz="1300"/>
              <a:t>Context </a:t>
            </a:r>
            <a:endParaRPr sz="1300"/>
          </a:p>
          <a:p>
            <a:pPr indent="0" lvl="0" marL="0" rtl="0" algn="l">
              <a:spcBef>
                <a:spcPts val="0"/>
              </a:spcBef>
              <a:spcAft>
                <a:spcPts val="0"/>
              </a:spcAft>
              <a:buNone/>
            </a:pPr>
            <a:r>
              <a:rPr lang="en" sz="1300"/>
              <a:t>Broker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6" name="Google Shape;366;p56"/>
          <p:cNvSpPr/>
          <p:nvPr/>
        </p:nvSpPr>
        <p:spPr>
          <a:xfrm>
            <a:off x="2270525" y="1411175"/>
            <a:ext cx="1032900" cy="7263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Model prediction </a:t>
            </a:r>
            <a:endParaRPr sz="1300"/>
          </a:p>
        </p:txBody>
      </p:sp>
      <p:sp>
        <p:nvSpPr>
          <p:cNvPr id="367" name="Google Shape;367;p56"/>
          <p:cNvSpPr/>
          <p:nvPr/>
        </p:nvSpPr>
        <p:spPr>
          <a:xfrm>
            <a:off x="463200" y="1380225"/>
            <a:ext cx="1189500" cy="7263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rPr>
              <a:t>Saved Model </a:t>
            </a:r>
            <a:endParaRPr sz="1500">
              <a:solidFill>
                <a:schemeClr val="dk1"/>
              </a:solidFill>
            </a:endParaRPr>
          </a:p>
          <a:p>
            <a:pPr indent="0" lvl="0" marL="0" rtl="0" algn="ctr">
              <a:spcBef>
                <a:spcPts val="0"/>
              </a:spcBef>
              <a:spcAft>
                <a:spcPts val="0"/>
              </a:spcAft>
              <a:buNone/>
            </a:pPr>
            <a:r>
              <a:rPr lang="en" sz="1500">
                <a:solidFill>
                  <a:schemeClr val="dk1"/>
                </a:solidFill>
              </a:rPr>
              <a:t>(.parquet) </a:t>
            </a:r>
            <a:endParaRPr sz="1500">
              <a:solidFill>
                <a:schemeClr val="dk1"/>
              </a:solidFill>
            </a:endParaRPr>
          </a:p>
        </p:txBody>
      </p:sp>
      <p:sp>
        <p:nvSpPr>
          <p:cNvPr id="368" name="Google Shape;368;p56"/>
          <p:cNvSpPr/>
          <p:nvPr/>
        </p:nvSpPr>
        <p:spPr>
          <a:xfrm>
            <a:off x="358500" y="3198300"/>
            <a:ext cx="1398900" cy="7935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rPr>
              <a:t>Model</a:t>
            </a:r>
            <a:r>
              <a:rPr lang="en" sz="1500">
                <a:solidFill>
                  <a:schemeClr val="dk1"/>
                </a:solidFill>
              </a:rPr>
              <a:t> training</a:t>
            </a:r>
            <a:endParaRPr sz="1500">
              <a:solidFill>
                <a:schemeClr val="dk1"/>
              </a:solidFill>
            </a:endParaRPr>
          </a:p>
          <a:p>
            <a:pPr indent="0" lvl="0" marL="0" rtl="0" algn="ctr">
              <a:spcBef>
                <a:spcPts val="0"/>
              </a:spcBef>
              <a:spcAft>
                <a:spcPts val="0"/>
              </a:spcAft>
              <a:buNone/>
            </a:pPr>
            <a:r>
              <a:rPr lang="en" sz="1500">
                <a:solidFill>
                  <a:schemeClr val="dk1"/>
                </a:solidFill>
              </a:rPr>
              <a:t> </a:t>
            </a:r>
            <a:endParaRPr sz="1500">
              <a:solidFill>
                <a:schemeClr val="dk1"/>
              </a:solidFill>
            </a:endParaRPr>
          </a:p>
        </p:txBody>
      </p:sp>
      <p:pic>
        <p:nvPicPr>
          <p:cNvPr id="369" name="Google Shape;369;p56"/>
          <p:cNvPicPr preferRelativeResize="0"/>
          <p:nvPr/>
        </p:nvPicPr>
        <p:blipFill>
          <a:blip r:embed="rId7">
            <a:alphaModFix/>
          </a:blip>
          <a:stretch>
            <a:fillRect/>
          </a:stretch>
        </p:blipFill>
        <p:spPr>
          <a:xfrm>
            <a:off x="3877588" y="1485136"/>
            <a:ext cx="1032900" cy="516450"/>
          </a:xfrm>
          <a:prstGeom prst="rect">
            <a:avLst/>
          </a:prstGeom>
          <a:noFill/>
          <a:ln>
            <a:noFill/>
          </a:ln>
        </p:spPr>
      </p:pic>
      <p:pic>
        <p:nvPicPr>
          <p:cNvPr id="370" name="Google Shape;370;p56"/>
          <p:cNvPicPr preferRelativeResize="0"/>
          <p:nvPr/>
        </p:nvPicPr>
        <p:blipFill rotWithShape="1">
          <a:blip r:embed="rId8">
            <a:alphaModFix/>
          </a:blip>
          <a:srcRect b="24132" l="0" r="0" t="9129"/>
          <a:stretch/>
        </p:blipFill>
        <p:spPr>
          <a:xfrm>
            <a:off x="707325" y="3587400"/>
            <a:ext cx="701350" cy="355950"/>
          </a:xfrm>
          <a:prstGeom prst="rect">
            <a:avLst/>
          </a:prstGeom>
          <a:noFill/>
          <a:ln>
            <a:noFill/>
          </a:ln>
        </p:spPr>
      </p:pic>
      <p:cxnSp>
        <p:nvCxnSpPr>
          <p:cNvPr id="371" name="Google Shape;371;p56"/>
          <p:cNvCxnSpPr>
            <a:stCxn id="368" idx="0"/>
            <a:endCxn id="367" idx="2"/>
          </p:cNvCxnSpPr>
          <p:nvPr/>
        </p:nvCxnSpPr>
        <p:spPr>
          <a:xfrm rot="10800000">
            <a:off x="1057950" y="2106600"/>
            <a:ext cx="0" cy="1091700"/>
          </a:xfrm>
          <a:prstGeom prst="straightConnector1">
            <a:avLst/>
          </a:prstGeom>
          <a:noFill/>
          <a:ln cap="flat" cmpd="sng" w="19050">
            <a:solidFill>
              <a:srgbClr val="888888"/>
            </a:solidFill>
            <a:prstDash val="solid"/>
            <a:round/>
            <a:headEnd len="med" w="med" type="triangle"/>
            <a:tailEnd len="med" w="med" type="triangle"/>
          </a:ln>
        </p:spPr>
      </p:cxnSp>
      <p:cxnSp>
        <p:nvCxnSpPr>
          <p:cNvPr id="372" name="Google Shape;372;p56"/>
          <p:cNvCxnSpPr/>
          <p:nvPr/>
        </p:nvCxnSpPr>
        <p:spPr>
          <a:xfrm flipH="1" rot="10800000">
            <a:off x="1652700" y="1780963"/>
            <a:ext cx="606000" cy="6600"/>
          </a:xfrm>
          <a:prstGeom prst="straightConnector1">
            <a:avLst/>
          </a:prstGeom>
          <a:noFill/>
          <a:ln cap="flat" cmpd="sng" w="19050">
            <a:solidFill>
              <a:srgbClr val="888888"/>
            </a:solidFill>
            <a:prstDash val="solid"/>
            <a:round/>
            <a:headEnd len="med" w="med" type="triangle"/>
            <a:tailEnd len="med" w="med" type="triangle"/>
          </a:ln>
        </p:spPr>
      </p:cxnSp>
      <p:sp>
        <p:nvSpPr>
          <p:cNvPr id="373" name="Google Shape;373;p56"/>
          <p:cNvSpPr/>
          <p:nvPr/>
        </p:nvSpPr>
        <p:spPr>
          <a:xfrm>
            <a:off x="262900" y="1230275"/>
            <a:ext cx="1590900" cy="34176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r>
              <a:rPr lang="en" sz="900">
                <a:solidFill>
                  <a:srgbClr val="999999"/>
                </a:solidFill>
              </a:rPr>
              <a:t>Jupyter Notebook </a:t>
            </a:r>
            <a:r>
              <a:rPr lang="en" sz="900"/>
              <a:t> </a:t>
            </a:r>
            <a:endParaRPr sz="900"/>
          </a:p>
        </p:txBody>
      </p:sp>
      <p:sp>
        <p:nvSpPr>
          <p:cNvPr id="374" name="Google Shape;374;p56"/>
          <p:cNvSpPr/>
          <p:nvPr/>
        </p:nvSpPr>
        <p:spPr>
          <a:xfrm>
            <a:off x="7934877" y="1414400"/>
            <a:ext cx="943800" cy="793500"/>
          </a:xfrm>
          <a:prstGeom prst="rect">
            <a:avLst/>
          </a:prstGeom>
          <a:no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cURL or Postman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375" name="Google Shape;375;p56"/>
          <p:cNvPicPr preferRelativeResize="0"/>
          <p:nvPr/>
        </p:nvPicPr>
        <p:blipFill>
          <a:blip r:embed="rId9">
            <a:alphaModFix/>
          </a:blip>
          <a:stretch>
            <a:fillRect/>
          </a:stretch>
        </p:blipFill>
        <p:spPr>
          <a:xfrm>
            <a:off x="463200" y="4203600"/>
            <a:ext cx="307065" cy="355950"/>
          </a:xfrm>
          <a:prstGeom prst="rect">
            <a:avLst/>
          </a:prstGeom>
          <a:noFill/>
          <a:ln>
            <a:noFill/>
          </a:ln>
        </p:spPr>
      </p:pic>
      <p:sp>
        <p:nvSpPr>
          <p:cNvPr id="376" name="Google Shape;376;p56"/>
          <p:cNvSpPr txBox="1"/>
          <p:nvPr/>
        </p:nvSpPr>
        <p:spPr>
          <a:xfrm>
            <a:off x="7094500" y="1485088"/>
            <a:ext cx="7407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900"/>
          </a:p>
        </p:txBody>
      </p:sp>
      <p:cxnSp>
        <p:nvCxnSpPr>
          <p:cNvPr id="377" name="Google Shape;377;p56"/>
          <p:cNvCxnSpPr/>
          <p:nvPr/>
        </p:nvCxnSpPr>
        <p:spPr>
          <a:xfrm flipH="1" rot="10800000">
            <a:off x="7228690" y="1773868"/>
            <a:ext cx="635400" cy="900"/>
          </a:xfrm>
          <a:prstGeom prst="straightConnector1">
            <a:avLst/>
          </a:prstGeom>
          <a:noFill/>
          <a:ln cap="flat" cmpd="sng" w="19050">
            <a:solidFill>
              <a:srgbClr val="888888"/>
            </a:solidFill>
            <a:prstDash val="solid"/>
            <a:round/>
            <a:headEnd len="med" w="med" type="triangle"/>
            <a:tailEnd len="med" w="med" type="triangle"/>
          </a:ln>
        </p:spPr>
      </p:cxnSp>
      <p:sp>
        <p:nvSpPr>
          <p:cNvPr id="378" name="Google Shape;378;p56"/>
          <p:cNvSpPr txBox="1"/>
          <p:nvPr/>
        </p:nvSpPr>
        <p:spPr>
          <a:xfrm>
            <a:off x="7235640" y="1485088"/>
            <a:ext cx="7407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900"/>
              <a:t>1026</a:t>
            </a:r>
            <a:r>
              <a:rPr lang="en" sz="900"/>
              <a:t>:1026</a:t>
            </a:r>
            <a:endParaRPr sz="900"/>
          </a:p>
        </p:txBody>
      </p:sp>
      <p:cxnSp>
        <p:nvCxnSpPr>
          <p:cNvPr id="379" name="Google Shape;379;p56"/>
          <p:cNvCxnSpPr/>
          <p:nvPr/>
        </p:nvCxnSpPr>
        <p:spPr>
          <a:xfrm>
            <a:off x="3365513" y="1773863"/>
            <a:ext cx="450000" cy="900"/>
          </a:xfrm>
          <a:prstGeom prst="straightConnector1">
            <a:avLst/>
          </a:prstGeom>
          <a:noFill/>
          <a:ln cap="flat" cmpd="sng" w="19050">
            <a:solidFill>
              <a:srgbClr val="888888"/>
            </a:solidFill>
            <a:prstDash val="solid"/>
            <a:round/>
            <a:headEnd len="med" w="med" type="triangl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423673" y="215505"/>
            <a:ext cx="7869600" cy="754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Useful links</a:t>
            </a:r>
            <a:r>
              <a:rPr lang="en" sz="2400">
                <a:solidFill>
                  <a:srgbClr val="002E67"/>
                </a:solidFill>
                <a:latin typeface="Arial"/>
                <a:ea typeface="Arial"/>
                <a:cs typeface="Arial"/>
                <a:sym typeface="Arial"/>
              </a:rPr>
              <a:t> </a:t>
            </a:r>
            <a:endParaRPr sz="2400">
              <a:solidFill>
                <a:srgbClr val="002E67"/>
              </a:solidFill>
              <a:latin typeface="Arial"/>
              <a:ea typeface="Arial"/>
              <a:cs typeface="Arial"/>
              <a:sym typeface="Arial"/>
            </a:endParaRPr>
          </a:p>
        </p:txBody>
      </p:sp>
      <p:sp>
        <p:nvSpPr>
          <p:cNvPr id="385" name="Google Shape;385;p57"/>
          <p:cNvSpPr txBox="1"/>
          <p:nvPr>
            <p:ph idx="1" type="body"/>
          </p:nvPr>
        </p:nvSpPr>
        <p:spPr>
          <a:xfrm>
            <a:off x="311625" y="543150"/>
            <a:ext cx="8520600" cy="42240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t/>
            </a:r>
            <a:endParaRPr sz="1500">
              <a:solidFill>
                <a:srgbClr val="000000"/>
              </a:solidFill>
              <a:latin typeface="Roboto"/>
              <a:ea typeface="Roboto"/>
              <a:cs typeface="Roboto"/>
              <a:sym typeface="Roboto"/>
            </a:endParaRPr>
          </a:p>
          <a:p>
            <a:pPr indent="-260350" lvl="0" marL="342900" rtl="0" algn="l">
              <a:lnSpc>
                <a:spcPct val="100000"/>
              </a:lnSpc>
              <a:spcBef>
                <a:spcPts val="0"/>
              </a:spcBef>
              <a:spcAft>
                <a:spcPts val="0"/>
              </a:spcAft>
              <a:buSzPts val="1500"/>
              <a:buFont typeface="Roboto"/>
              <a:buChar char="●"/>
            </a:pPr>
            <a:r>
              <a:rPr lang="en" sz="1500"/>
              <a:t>Source code and documentation</a:t>
            </a:r>
            <a:endParaRPr sz="1500"/>
          </a:p>
          <a:p>
            <a:pPr indent="0" lvl="0" marL="342900" rtl="0" algn="l">
              <a:lnSpc>
                <a:spcPct val="100000"/>
              </a:lnSpc>
              <a:spcBef>
                <a:spcPts val="1000"/>
              </a:spcBef>
              <a:spcAft>
                <a:spcPts val="0"/>
              </a:spcAft>
              <a:buNone/>
            </a:pPr>
            <a:r>
              <a:rPr lang="en" sz="1500" u="sng">
                <a:solidFill>
                  <a:srgbClr val="41B4C7"/>
                </a:solidFill>
                <a:hlinkClick r:id="rId3">
                  <a:extLst>
                    <a:ext uri="{A12FA001-AC4F-418D-AE19-62706E023703}">
                      <ahyp:hlinkClr val="tx"/>
                    </a:ext>
                  </a:extLst>
                </a:hlinkClick>
              </a:rPr>
              <a:t>https://github.com/RihabFekii/PySpark-AI-service_Data-processing-NiFi</a:t>
            </a:r>
            <a:endParaRPr sz="1500">
              <a:solidFill>
                <a:srgbClr val="41B4C7"/>
              </a:solidFill>
            </a:endParaRPr>
          </a:p>
          <a:p>
            <a:pPr indent="-260350" lvl="0" marL="342900" rtl="0" algn="l">
              <a:lnSpc>
                <a:spcPct val="100000"/>
              </a:lnSpc>
              <a:spcBef>
                <a:spcPts val="1000"/>
              </a:spcBef>
              <a:spcAft>
                <a:spcPts val="0"/>
              </a:spcAft>
              <a:buSzPts val="1500"/>
              <a:buChar char="●"/>
            </a:pPr>
            <a:r>
              <a:rPr lang="en" sz="1500"/>
              <a:t>Jupyter Notebook for Steel faults classification based on PySpark </a:t>
            </a:r>
            <a:endParaRPr sz="1500"/>
          </a:p>
          <a:p>
            <a:pPr indent="0" lvl="0" marL="342900" rtl="0" algn="l">
              <a:lnSpc>
                <a:spcPct val="100000"/>
              </a:lnSpc>
              <a:spcBef>
                <a:spcPts val="1000"/>
              </a:spcBef>
              <a:spcAft>
                <a:spcPts val="0"/>
              </a:spcAft>
              <a:buNone/>
            </a:pPr>
            <a:r>
              <a:rPr lang="en" sz="1500" u="sng">
                <a:solidFill>
                  <a:srgbClr val="41B4C7"/>
                </a:solidFill>
                <a:hlinkClick r:id="rId4">
                  <a:extLst>
                    <a:ext uri="{A12FA001-AC4F-418D-AE19-62706E023703}">
                      <ahyp:hlinkClr val="tx"/>
                    </a:ext>
                  </a:extLst>
                </a:hlinkClick>
              </a:rPr>
              <a:t>https://github.com/RihabFekii/PySpark-AI-service_Data-processing-NiFi/blob/master/PySpark/PySpark_Steel_faults_Classification.ipynb</a:t>
            </a:r>
            <a:endParaRPr sz="1500">
              <a:solidFill>
                <a:srgbClr val="41B4C7"/>
              </a:solidFill>
            </a:endParaRPr>
          </a:p>
          <a:p>
            <a:pPr indent="-260350" lvl="0" marL="342900" rtl="0" algn="l">
              <a:lnSpc>
                <a:spcPct val="100000"/>
              </a:lnSpc>
              <a:spcBef>
                <a:spcPts val="1000"/>
              </a:spcBef>
              <a:spcAft>
                <a:spcPts val="0"/>
              </a:spcAft>
              <a:buSzPts val="1500"/>
              <a:buChar char="●"/>
            </a:pPr>
            <a:r>
              <a:rPr lang="en" sz="1500"/>
              <a:t>Data processing and persistence with Apache NiFi documentation </a:t>
            </a:r>
            <a:endParaRPr sz="1500"/>
          </a:p>
          <a:p>
            <a:pPr indent="0" lvl="0" marL="342900" rtl="0" algn="l">
              <a:lnSpc>
                <a:spcPct val="100000"/>
              </a:lnSpc>
              <a:spcBef>
                <a:spcPts val="1000"/>
              </a:spcBef>
              <a:spcAft>
                <a:spcPts val="0"/>
              </a:spcAft>
              <a:buNone/>
            </a:pPr>
            <a:r>
              <a:rPr lang="en" sz="1500" u="sng">
                <a:solidFill>
                  <a:srgbClr val="41B4C7"/>
                </a:solidFill>
                <a:hlinkClick r:id="rId5">
                  <a:extLst>
                    <a:ext uri="{A12FA001-AC4F-418D-AE19-62706E023703}">
                      <ahyp:hlinkClr val="tx"/>
                    </a:ext>
                  </a:extLst>
                </a:hlinkClick>
              </a:rPr>
              <a:t>https://github.com/RihabFekii/PySpark-AI-service_Data-processing-NiFi/tree/master/Nifi</a:t>
            </a:r>
            <a:endParaRPr sz="1500">
              <a:solidFill>
                <a:srgbClr val="41B4C7"/>
              </a:solidFill>
            </a:endParaRPr>
          </a:p>
          <a:p>
            <a:pPr indent="-260350" lvl="0" marL="342900" rtl="0" algn="l">
              <a:lnSpc>
                <a:spcPct val="115000"/>
              </a:lnSpc>
              <a:spcBef>
                <a:spcPts val="1000"/>
              </a:spcBef>
              <a:spcAft>
                <a:spcPts val="0"/>
              </a:spcAft>
              <a:buSzPts val="1500"/>
              <a:buChar char="●"/>
            </a:pPr>
            <a:r>
              <a:rPr lang="en" sz="1500"/>
              <a:t>NGSI-LD Context Broker </a:t>
            </a:r>
            <a:endParaRPr sz="1500"/>
          </a:p>
          <a:p>
            <a:pPr indent="-260350" lvl="1" marL="685800" rtl="0" algn="l">
              <a:lnSpc>
                <a:spcPct val="115000"/>
              </a:lnSpc>
              <a:spcBef>
                <a:spcPts val="0"/>
              </a:spcBef>
              <a:spcAft>
                <a:spcPts val="0"/>
              </a:spcAft>
              <a:buSzPts val="1500"/>
              <a:buChar char="○"/>
            </a:pPr>
            <a:r>
              <a:rPr lang="en" sz="1500"/>
              <a:t>Docker hub: </a:t>
            </a:r>
            <a:r>
              <a:rPr lang="en" sz="1500" u="sng">
                <a:solidFill>
                  <a:srgbClr val="41B4C7"/>
                </a:solidFill>
                <a:hlinkClick r:id="rId6">
                  <a:extLst>
                    <a:ext uri="{A12FA001-AC4F-418D-AE19-62706E023703}">
                      <ahyp:hlinkClr val="tx"/>
                    </a:ext>
                  </a:extLst>
                </a:hlinkClick>
              </a:rPr>
              <a:t>https://hub.docker.com/r/fiware/orion-ld</a:t>
            </a:r>
            <a:endParaRPr sz="1500">
              <a:solidFill>
                <a:srgbClr val="41B4C7"/>
              </a:solidFill>
            </a:endParaRPr>
          </a:p>
          <a:p>
            <a:pPr indent="-260350" lvl="1" marL="685800" rtl="0" algn="l">
              <a:lnSpc>
                <a:spcPct val="150000"/>
              </a:lnSpc>
              <a:spcBef>
                <a:spcPts val="0"/>
              </a:spcBef>
              <a:spcAft>
                <a:spcPts val="0"/>
              </a:spcAft>
              <a:buSzPts val="1500"/>
              <a:buChar char="○"/>
            </a:pPr>
            <a:r>
              <a:rPr lang="en" sz="1500"/>
              <a:t>Documentation: </a:t>
            </a:r>
            <a:r>
              <a:rPr lang="en" sz="1500" u="sng">
                <a:solidFill>
                  <a:srgbClr val="41B4C7"/>
                </a:solidFill>
                <a:hlinkClick r:id="rId7">
                  <a:extLst>
                    <a:ext uri="{A12FA001-AC4F-418D-AE19-62706E023703}">
                      <ahyp:hlinkClr val="tx"/>
                    </a:ext>
                  </a:extLst>
                </a:hlinkClick>
              </a:rPr>
              <a:t>https://github.com/FIWARE/context.Orion-LD</a:t>
            </a:r>
            <a:endParaRPr sz="1500">
              <a:solidFill>
                <a:srgbClr val="41B4C7"/>
              </a:solidFill>
            </a:endParaRPr>
          </a:p>
          <a:p>
            <a:pPr indent="-260350" lvl="0" marL="342900" rtl="0" algn="l">
              <a:lnSpc>
                <a:spcPct val="150000"/>
              </a:lnSpc>
              <a:spcBef>
                <a:spcPts val="0"/>
              </a:spcBef>
              <a:spcAft>
                <a:spcPts val="0"/>
              </a:spcAft>
              <a:buSzPts val="1500"/>
              <a:buChar char="●"/>
            </a:pPr>
            <a:r>
              <a:rPr lang="en" sz="1500"/>
              <a:t>Google Cloud Console: </a:t>
            </a:r>
            <a:r>
              <a:rPr lang="en" sz="1500" u="sng">
                <a:solidFill>
                  <a:srgbClr val="41B4C7"/>
                </a:solidFill>
                <a:hlinkClick r:id="rId8">
                  <a:extLst>
                    <a:ext uri="{A12FA001-AC4F-418D-AE19-62706E023703}">
                      <ahyp:hlinkClr val="tx"/>
                    </a:ext>
                  </a:extLst>
                </a:hlinkClick>
              </a:rPr>
              <a:t>https://console.cloud.google.com/</a:t>
            </a:r>
            <a:endParaRPr sz="1500">
              <a:solidFill>
                <a:srgbClr val="41B4C7"/>
              </a:solidFill>
            </a:endParaRPr>
          </a:p>
          <a:p>
            <a:pPr indent="-260350" lvl="0" marL="342900" rtl="0" algn="l">
              <a:lnSpc>
                <a:spcPct val="150000"/>
              </a:lnSpc>
              <a:spcBef>
                <a:spcPts val="0"/>
              </a:spcBef>
              <a:spcAft>
                <a:spcPts val="0"/>
              </a:spcAft>
              <a:buClr>
                <a:schemeClr val="dk1"/>
              </a:buClr>
              <a:buSzPts val="1500"/>
              <a:buChar char="●"/>
            </a:pPr>
            <a:r>
              <a:rPr lang="en" sz="1500">
                <a:solidFill>
                  <a:schemeClr val="dk1"/>
                </a:solidFill>
              </a:rPr>
              <a:t>Flask Apps with Docker: </a:t>
            </a:r>
            <a:r>
              <a:rPr lang="en" sz="1500" u="sng">
                <a:solidFill>
                  <a:srgbClr val="5DC0CF"/>
                </a:solidFill>
                <a:hlinkClick r:id="rId9">
                  <a:extLst>
                    <a:ext uri="{A12FA001-AC4F-418D-AE19-62706E023703}">
                      <ahyp:hlinkClr val="tx"/>
                    </a:ext>
                  </a:extLst>
                </a:hlinkClick>
              </a:rPr>
              <a:t>https://runnable.com/docker/python/docker-compose-with-flask-apps</a:t>
            </a:r>
            <a:endParaRPr sz="1500">
              <a:solidFill>
                <a:srgbClr val="5DC0CF"/>
              </a:solidFill>
            </a:endParaRPr>
          </a:p>
          <a:p>
            <a:pPr indent="-260350" lvl="0" marL="342900" rtl="0" algn="l">
              <a:lnSpc>
                <a:spcPct val="150000"/>
              </a:lnSpc>
              <a:spcBef>
                <a:spcPts val="0"/>
              </a:spcBef>
              <a:spcAft>
                <a:spcPts val="0"/>
              </a:spcAft>
              <a:buClr>
                <a:schemeClr val="dk1"/>
              </a:buClr>
              <a:buSzPts val="1500"/>
              <a:buChar char="●"/>
            </a:pPr>
            <a:r>
              <a:t/>
            </a:r>
            <a:endParaRPr sz="1500">
              <a:solidFill>
                <a:schemeClr val="dk1"/>
              </a:solidFill>
            </a:endParaRPr>
          </a:p>
          <a:p>
            <a:pPr indent="0" lvl="0" marL="342900" rtl="0" algn="l">
              <a:lnSpc>
                <a:spcPct val="115000"/>
              </a:lnSpc>
              <a:spcBef>
                <a:spcPts val="1000"/>
              </a:spcBef>
              <a:spcAft>
                <a:spcPts val="0"/>
              </a:spcAft>
              <a:buNone/>
            </a:pPr>
            <a:r>
              <a:t/>
            </a:r>
            <a:endParaRPr sz="1500"/>
          </a:p>
          <a:p>
            <a:pPr indent="0" lvl="0" marL="342900" rtl="0" algn="l">
              <a:lnSpc>
                <a:spcPct val="115000"/>
              </a:lnSpc>
              <a:spcBef>
                <a:spcPts val="1000"/>
              </a:spcBef>
              <a:spcAft>
                <a:spcPts val="0"/>
              </a:spcAft>
              <a:buNone/>
            </a:pPr>
            <a:r>
              <a:t/>
            </a:r>
            <a:endParaRPr sz="1500"/>
          </a:p>
          <a:p>
            <a:pPr indent="0" lvl="0" marL="342900" rtl="0" algn="l">
              <a:lnSpc>
                <a:spcPct val="115000"/>
              </a:lnSpc>
              <a:spcBef>
                <a:spcPts val="1000"/>
              </a:spcBef>
              <a:spcAft>
                <a:spcPts val="0"/>
              </a:spcAft>
              <a:buNone/>
            </a:pPr>
            <a:r>
              <a:t/>
            </a:r>
            <a:endParaRPr sz="1500"/>
          </a:p>
          <a:p>
            <a:pPr indent="0" lvl="0" marL="342900" rtl="0" algn="l">
              <a:lnSpc>
                <a:spcPct val="115000"/>
              </a:lnSpc>
              <a:spcBef>
                <a:spcPts val="1000"/>
              </a:spcBef>
              <a:spcAft>
                <a:spcPts val="0"/>
              </a:spcAft>
              <a:buNone/>
            </a:pPr>
            <a:r>
              <a:t/>
            </a:r>
            <a:endParaRPr sz="1500"/>
          </a:p>
          <a:p>
            <a:pPr indent="0" lvl="0" marL="342900" rtl="0" algn="l">
              <a:lnSpc>
                <a:spcPct val="115000"/>
              </a:lnSpc>
              <a:spcBef>
                <a:spcPts val="1000"/>
              </a:spcBef>
              <a:spcAft>
                <a:spcPts val="1000"/>
              </a:spcAft>
              <a:buNone/>
            </a:pPr>
            <a:r>
              <a:t/>
            </a:r>
            <a:endParaRPr sz="1500"/>
          </a:p>
        </p:txBody>
      </p:sp>
      <p:sp>
        <p:nvSpPr>
          <p:cNvPr id="386" name="Google Shape;386;p57"/>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Summary</a:t>
            </a:r>
            <a:r>
              <a:rPr lang="en">
                <a:latin typeface="Arial"/>
                <a:ea typeface="Arial"/>
                <a:cs typeface="Arial"/>
                <a:sym typeface="Arial"/>
              </a:rPr>
              <a:t> </a:t>
            </a:r>
            <a:endParaRPr>
              <a:latin typeface="Arial"/>
              <a:ea typeface="Arial"/>
              <a:cs typeface="Arial"/>
              <a:sym typeface="Arial"/>
            </a:endParaRPr>
          </a:p>
        </p:txBody>
      </p:sp>
      <p:sp>
        <p:nvSpPr>
          <p:cNvPr id="393" name="Google Shape;393;p58"/>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94" name="Google Shape;394;p58"/>
          <p:cNvSpPr txBox="1"/>
          <p:nvPr/>
        </p:nvSpPr>
        <p:spPr>
          <a:xfrm>
            <a:off x="423675" y="908569"/>
            <a:ext cx="8105100" cy="3486300"/>
          </a:xfrm>
          <a:prstGeom prst="rect">
            <a:avLst/>
          </a:prstGeom>
          <a:noFill/>
          <a:ln>
            <a:noFill/>
          </a:ln>
        </p:spPr>
        <p:txBody>
          <a:bodyPr anchorCtr="0" anchor="t" bIns="68575" lIns="68575" spcFirstLastPara="1" rIns="68575" wrap="square" tIns="68575">
            <a:spAutoFit/>
          </a:bodyPr>
          <a:lstStyle/>
          <a:p>
            <a:pPr indent="-260350" lvl="0" marL="342900" rtl="0" algn="l">
              <a:lnSpc>
                <a:spcPct val="150000"/>
              </a:lnSpc>
              <a:spcBef>
                <a:spcPts val="0"/>
              </a:spcBef>
              <a:spcAft>
                <a:spcPts val="0"/>
              </a:spcAft>
              <a:buSzPts val="1500"/>
              <a:buChar char="●"/>
            </a:pPr>
            <a:r>
              <a:rPr b="1" lang="en" sz="1500">
                <a:solidFill>
                  <a:srgbClr val="41B4C7"/>
                </a:solidFill>
              </a:rPr>
              <a:t>Context Broker</a:t>
            </a:r>
            <a:r>
              <a:rPr lang="en" sz="1500"/>
              <a:t> does not store data or persist it</a:t>
            </a:r>
            <a:endParaRPr sz="1500"/>
          </a:p>
          <a:p>
            <a:pPr indent="-260350" lvl="0" marL="342900" rtl="0" algn="l">
              <a:lnSpc>
                <a:spcPct val="150000"/>
              </a:lnSpc>
              <a:spcBef>
                <a:spcPts val="0"/>
              </a:spcBef>
              <a:spcAft>
                <a:spcPts val="0"/>
              </a:spcAft>
              <a:buSzPts val="1500"/>
              <a:buChar char="●"/>
            </a:pPr>
            <a:r>
              <a:rPr lang="en" sz="1500"/>
              <a:t>Google Cloud </a:t>
            </a:r>
            <a:r>
              <a:rPr b="1" lang="en" sz="1500">
                <a:solidFill>
                  <a:srgbClr val="41B4C7"/>
                </a:solidFill>
              </a:rPr>
              <a:t>Dataproc</a:t>
            </a:r>
            <a:r>
              <a:rPr lang="en" sz="1500">
                <a:solidFill>
                  <a:srgbClr val="41B4C7"/>
                </a:solidFill>
              </a:rPr>
              <a:t> </a:t>
            </a:r>
            <a:r>
              <a:rPr lang="en" sz="1500"/>
              <a:t>service provides data scientists an easy way to set up, control and secure data science environments. Plus making it simple and fast for them to integrate it with other open source data tools. </a:t>
            </a:r>
            <a:endParaRPr sz="1500"/>
          </a:p>
          <a:p>
            <a:pPr indent="-260350" lvl="0" marL="342900" rtl="0" algn="l">
              <a:lnSpc>
                <a:spcPct val="150000"/>
              </a:lnSpc>
              <a:spcBef>
                <a:spcPts val="0"/>
              </a:spcBef>
              <a:spcAft>
                <a:spcPts val="0"/>
              </a:spcAft>
              <a:buSzPts val="1500"/>
              <a:buChar char="●"/>
            </a:pPr>
            <a:r>
              <a:rPr lang="en" sz="1500"/>
              <a:t>Once the Dataproc cluster is created, it is not possible to change the configuration or install new dependencies, libraries,..</a:t>
            </a:r>
            <a:endParaRPr sz="1500"/>
          </a:p>
          <a:p>
            <a:pPr indent="-260350" lvl="0" marL="342900" rtl="0" algn="l">
              <a:lnSpc>
                <a:spcPct val="150000"/>
              </a:lnSpc>
              <a:spcBef>
                <a:spcPts val="0"/>
              </a:spcBef>
              <a:spcAft>
                <a:spcPts val="0"/>
              </a:spcAft>
              <a:buSzPts val="1500"/>
              <a:buChar char="●"/>
            </a:pPr>
            <a:r>
              <a:rPr b="1" lang="en" sz="1500">
                <a:solidFill>
                  <a:srgbClr val="41B4C7"/>
                </a:solidFill>
              </a:rPr>
              <a:t>Dataproc jobs</a:t>
            </a:r>
            <a:r>
              <a:rPr b="1" lang="en" sz="1500">
                <a:solidFill>
                  <a:schemeClr val="dk1"/>
                </a:solidFill>
              </a:rPr>
              <a:t> </a:t>
            </a:r>
            <a:r>
              <a:rPr lang="en" sz="1500">
                <a:solidFill>
                  <a:schemeClr val="dk1"/>
                </a:solidFill>
              </a:rPr>
              <a:t>are limited to some programming languages.</a:t>
            </a:r>
            <a:endParaRPr sz="1500">
              <a:solidFill>
                <a:schemeClr val="dk1"/>
              </a:solidFill>
            </a:endParaRPr>
          </a:p>
          <a:p>
            <a:pPr indent="-260350" lvl="0" marL="342900" rtl="0" algn="l">
              <a:lnSpc>
                <a:spcPct val="150000"/>
              </a:lnSpc>
              <a:spcBef>
                <a:spcPts val="0"/>
              </a:spcBef>
              <a:spcAft>
                <a:spcPts val="0"/>
              </a:spcAft>
              <a:buClr>
                <a:schemeClr val="dk1"/>
              </a:buClr>
              <a:buSzPts val="1500"/>
              <a:buChar char="●"/>
            </a:pPr>
            <a:r>
              <a:rPr b="1" lang="en" sz="1500">
                <a:solidFill>
                  <a:srgbClr val="41B4C7"/>
                </a:solidFill>
              </a:rPr>
              <a:t>Apache NiFi</a:t>
            </a:r>
            <a:r>
              <a:rPr lang="en" sz="1500">
                <a:solidFill>
                  <a:schemeClr val="dk1"/>
                </a:solidFill>
              </a:rPr>
              <a:t> might not be the easiest tool for data processing but it manages data flows and automates them and it fits when dealing with large scale data or real-time data.</a:t>
            </a:r>
            <a:endParaRPr sz="1500">
              <a:solidFill>
                <a:schemeClr val="dk1"/>
              </a:solidFill>
            </a:endParaRPr>
          </a:p>
          <a:p>
            <a:pPr indent="-260350" lvl="0" marL="342900" rtl="0" algn="l">
              <a:lnSpc>
                <a:spcPct val="150000"/>
              </a:lnSpc>
              <a:spcBef>
                <a:spcPts val="0"/>
              </a:spcBef>
              <a:spcAft>
                <a:spcPts val="0"/>
              </a:spcAft>
              <a:buClr>
                <a:schemeClr val="dk1"/>
              </a:buClr>
              <a:buSzPts val="1500"/>
              <a:buChar char="●"/>
            </a:pPr>
            <a:r>
              <a:rPr lang="en" sz="1500">
                <a:solidFill>
                  <a:schemeClr val="dk1"/>
                </a:solidFill>
              </a:rPr>
              <a:t>Other cloud platforms could be used (AWS, Azure, Databricks,..) </a:t>
            </a:r>
            <a:endParaRPr sz="1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3"/>
          <p:cNvPicPr preferRelativeResize="0"/>
          <p:nvPr/>
        </p:nvPicPr>
        <p:blipFill>
          <a:blip r:embed="rId3">
            <a:alphaModFix/>
          </a:blip>
          <a:stretch>
            <a:fillRect/>
          </a:stretch>
        </p:blipFill>
        <p:spPr>
          <a:xfrm>
            <a:off x="1040138" y="801131"/>
            <a:ext cx="6800851" cy="4034718"/>
          </a:xfrm>
          <a:prstGeom prst="rect">
            <a:avLst/>
          </a:prstGeom>
          <a:noFill/>
          <a:ln>
            <a:noFill/>
          </a:ln>
        </p:spPr>
      </p:pic>
      <p:sp>
        <p:nvSpPr>
          <p:cNvPr id="146" name="Google Shape;146;p33"/>
          <p:cNvSpPr txBox="1"/>
          <p:nvPr>
            <p:ph type="title"/>
          </p:nvPr>
        </p:nvSpPr>
        <p:spPr>
          <a:xfrm>
            <a:off x="343669" y="187650"/>
            <a:ext cx="87204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End to End AI service architecture </a:t>
            </a:r>
            <a:r>
              <a:rPr lang="en" sz="2400">
                <a:solidFill>
                  <a:srgbClr val="41B4C7"/>
                </a:solidFill>
                <a:latin typeface="Arial"/>
                <a:ea typeface="Arial"/>
                <a:cs typeface="Arial"/>
                <a:sym typeface="Arial"/>
              </a:rPr>
              <a:t>powered by FIWARE</a:t>
            </a:r>
            <a:endParaRPr sz="2400">
              <a:solidFill>
                <a:srgbClr val="41B4C7"/>
              </a:solidFill>
              <a:latin typeface="Arial"/>
              <a:ea typeface="Arial"/>
              <a:cs typeface="Arial"/>
              <a:sym typeface="Arial"/>
            </a:endParaRPr>
          </a:p>
        </p:txBody>
      </p:sp>
      <p:sp>
        <p:nvSpPr>
          <p:cNvPr id="147" name="Google Shape;147;p33"/>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sp>
        <p:nvSpPr>
          <p:cNvPr id="148" name="Google Shape;148;p33"/>
          <p:cNvSpPr/>
          <p:nvPr/>
        </p:nvSpPr>
        <p:spPr>
          <a:xfrm>
            <a:off x="662944" y="3291844"/>
            <a:ext cx="3497700" cy="1612500"/>
          </a:xfrm>
          <a:prstGeom prst="rect">
            <a:avLst/>
          </a:prstGeom>
          <a:noFill/>
          <a:ln cap="flat" cmpd="sng" w="9525">
            <a:solidFill>
              <a:srgbClr val="41B4C7"/>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9" name="Google Shape;149;p33"/>
          <p:cNvPicPr preferRelativeResize="0"/>
          <p:nvPr/>
        </p:nvPicPr>
        <p:blipFill>
          <a:blip r:embed="rId4">
            <a:alphaModFix/>
          </a:blip>
          <a:stretch>
            <a:fillRect/>
          </a:stretch>
        </p:blipFill>
        <p:spPr>
          <a:xfrm>
            <a:off x="1131600" y="36576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idx="10" type="dt"/>
          </p:nvPr>
        </p:nvSpPr>
        <p:spPr>
          <a:xfrm>
            <a:off x="653356" y="4589260"/>
            <a:ext cx="21336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404" name="Google Shape;404;p60"/>
          <p:cNvSpPr txBox="1"/>
          <p:nvPr>
            <p:ph type="ctrTitle"/>
          </p:nvPr>
        </p:nvSpPr>
        <p:spPr>
          <a:xfrm>
            <a:off x="653363" y="2263617"/>
            <a:ext cx="6995400" cy="1222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6200"/>
              <a:t>Q&amp;A</a:t>
            </a:r>
            <a:endParaRPr sz="6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10" name="Google Shape;410;p61"/>
          <p:cNvSpPr txBox="1"/>
          <p:nvPr>
            <p:ph type="ctrTitle"/>
          </p:nvPr>
        </p:nvSpPr>
        <p:spPr>
          <a:xfrm>
            <a:off x="684619" y="1229338"/>
            <a:ext cx="7772400" cy="6444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6200"/>
              <a:t>Annex</a:t>
            </a:r>
            <a:endParaRPr sz="6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002E67"/>
                </a:solidFill>
              </a:rPr>
              <a:t>‹#›</a:t>
            </a:fld>
            <a:endParaRPr>
              <a:solidFill>
                <a:srgbClr val="002E67"/>
              </a:solidFill>
            </a:endParaRPr>
          </a:p>
        </p:txBody>
      </p:sp>
      <p:sp>
        <p:nvSpPr>
          <p:cNvPr id="416" name="Google Shape;416;p62"/>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300">
                <a:solidFill>
                  <a:srgbClr val="002E67"/>
                </a:solidFill>
                <a:latin typeface="Arial"/>
                <a:ea typeface="Arial"/>
                <a:cs typeface="Arial"/>
                <a:sym typeface="Arial"/>
              </a:rPr>
              <a:t>Creating an entity in the Context Broker </a:t>
            </a:r>
            <a:endParaRPr b="0" i="0" sz="2300" u="none" cap="none" strike="noStrike">
              <a:solidFill>
                <a:srgbClr val="002E67"/>
              </a:solidFill>
              <a:latin typeface="Arial"/>
              <a:ea typeface="Arial"/>
              <a:cs typeface="Arial"/>
              <a:sym typeface="Arial"/>
            </a:endParaRPr>
          </a:p>
        </p:txBody>
      </p:sp>
      <p:pic>
        <p:nvPicPr>
          <p:cNvPr id="417" name="Google Shape;417;p62"/>
          <p:cNvPicPr preferRelativeResize="0"/>
          <p:nvPr/>
        </p:nvPicPr>
        <p:blipFill>
          <a:blip r:embed="rId3">
            <a:alphaModFix/>
          </a:blip>
          <a:stretch>
            <a:fillRect/>
          </a:stretch>
        </p:blipFill>
        <p:spPr>
          <a:xfrm>
            <a:off x="423675" y="1084465"/>
            <a:ext cx="5355925" cy="3682800"/>
          </a:xfrm>
          <a:prstGeom prst="rect">
            <a:avLst/>
          </a:prstGeom>
          <a:noFill/>
          <a:ln>
            <a:noFill/>
          </a:ln>
        </p:spPr>
      </p:pic>
      <p:sp>
        <p:nvSpPr>
          <p:cNvPr id="418" name="Google Shape;418;p62"/>
          <p:cNvSpPr/>
          <p:nvPr/>
        </p:nvSpPr>
        <p:spPr>
          <a:xfrm>
            <a:off x="817200" y="1970869"/>
            <a:ext cx="4891200" cy="333900"/>
          </a:xfrm>
          <a:prstGeom prst="roundRect">
            <a:avLst>
              <a:gd fmla="val 0" name="adj"/>
            </a:avLst>
          </a:prstGeom>
          <a:noFill/>
          <a:ln cap="flat" cmpd="sng" w="19050">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62"/>
          <p:cNvSpPr txBox="1"/>
          <p:nvPr/>
        </p:nvSpPr>
        <p:spPr>
          <a:xfrm>
            <a:off x="5852531" y="1970869"/>
            <a:ext cx="16464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unique id and type</a:t>
            </a:r>
            <a:endParaRPr sz="1200">
              <a:solidFill>
                <a:srgbClr val="4285F4"/>
              </a:solidFill>
            </a:endParaRPr>
          </a:p>
        </p:txBody>
      </p:sp>
      <p:sp>
        <p:nvSpPr>
          <p:cNvPr id="420" name="Google Shape;420;p62"/>
          <p:cNvSpPr txBox="1"/>
          <p:nvPr/>
        </p:nvSpPr>
        <p:spPr>
          <a:xfrm>
            <a:off x="5852531" y="3515250"/>
            <a:ext cx="16464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Attributes of the created entity</a:t>
            </a:r>
            <a:endParaRPr sz="1200">
              <a:solidFill>
                <a:srgbClr val="4285F4"/>
              </a:solidFill>
            </a:endParaRPr>
          </a:p>
        </p:txBody>
      </p:sp>
      <p:sp>
        <p:nvSpPr>
          <p:cNvPr id="421" name="Google Shape;421;p62"/>
          <p:cNvSpPr/>
          <p:nvPr/>
        </p:nvSpPr>
        <p:spPr>
          <a:xfrm>
            <a:off x="769125" y="3388950"/>
            <a:ext cx="1826700" cy="1249800"/>
          </a:xfrm>
          <a:prstGeom prst="roundRect">
            <a:avLst>
              <a:gd fmla="val 0" name="adj"/>
            </a:avLst>
          </a:prstGeom>
          <a:noFill/>
          <a:ln cap="flat" cmpd="sng" w="19050">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idx="12" type="sldNum"/>
          </p:nvPr>
        </p:nvSpPr>
        <p:spPr>
          <a:xfrm>
            <a:off x="4152314" y="4767269"/>
            <a:ext cx="8394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27" name="Google Shape;427;p63"/>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400"/>
              <a:t>Subscribing to changes and listening </a:t>
            </a:r>
            <a:endParaRPr b="0" i="0" sz="2400" u="none" cap="none" strike="noStrike">
              <a:solidFill>
                <a:srgbClr val="002E67"/>
              </a:solidFill>
              <a:latin typeface="Arial"/>
              <a:ea typeface="Arial"/>
              <a:cs typeface="Arial"/>
              <a:sym typeface="Arial"/>
            </a:endParaRPr>
          </a:p>
        </p:txBody>
      </p:sp>
      <p:sp>
        <p:nvSpPr>
          <p:cNvPr id="428" name="Google Shape;428;p63"/>
          <p:cNvSpPr txBox="1"/>
          <p:nvPr>
            <p:ph idx="1" type="body"/>
          </p:nvPr>
        </p:nvSpPr>
        <p:spPr>
          <a:xfrm>
            <a:off x="423673" y="1017974"/>
            <a:ext cx="7556100" cy="369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41B4C7"/>
              </a:buClr>
              <a:buSzPts val="1500"/>
              <a:buFont typeface="Noto Sans Symbols"/>
              <a:buNone/>
            </a:pPr>
            <a:r>
              <a:t/>
            </a:r>
            <a:endParaRPr b="0" i="0" sz="1500" u="none" cap="none" strike="noStrike">
              <a:solidFill>
                <a:srgbClr val="595959"/>
              </a:solidFill>
              <a:latin typeface="Arial"/>
              <a:ea typeface="Arial"/>
              <a:cs typeface="Arial"/>
              <a:sym typeface="Arial"/>
            </a:endParaRPr>
          </a:p>
          <a:p>
            <a:pPr indent="-127000" lvl="0" marL="228600" marR="0" rtl="0" algn="l">
              <a:lnSpc>
                <a:spcPct val="100000"/>
              </a:lnSpc>
              <a:spcBef>
                <a:spcPts val="900"/>
              </a:spcBef>
              <a:spcAft>
                <a:spcPts val="0"/>
              </a:spcAft>
              <a:buClr>
                <a:srgbClr val="41B4C7"/>
              </a:buClr>
              <a:buSzPts val="1500"/>
              <a:buFont typeface="Noto Sans Symbols"/>
              <a:buNone/>
            </a:pPr>
            <a:r>
              <a:t/>
            </a:r>
            <a:endParaRPr b="0" i="0" sz="1500" u="none" cap="none" strike="noStrike">
              <a:solidFill>
                <a:srgbClr val="595959"/>
              </a:solidFill>
              <a:latin typeface="Arial"/>
              <a:ea typeface="Arial"/>
              <a:cs typeface="Arial"/>
              <a:sym typeface="Arial"/>
            </a:endParaRPr>
          </a:p>
          <a:p>
            <a:pPr indent="-152400" lvl="1" marL="609600" marR="0" rtl="0" algn="l">
              <a:lnSpc>
                <a:spcPct val="100000"/>
              </a:lnSpc>
              <a:spcBef>
                <a:spcPts val="300"/>
              </a:spcBef>
              <a:spcAft>
                <a:spcPts val="0"/>
              </a:spcAft>
              <a:buClr>
                <a:srgbClr val="595959"/>
              </a:buClr>
              <a:buSzPts val="1400"/>
              <a:buFont typeface="Arial"/>
              <a:buNone/>
            </a:pPr>
            <a:r>
              <a:t/>
            </a:r>
            <a:endParaRPr b="0" i="0" sz="1400" u="none" cap="none" strike="noStrike">
              <a:solidFill>
                <a:srgbClr val="595959"/>
              </a:solidFill>
              <a:latin typeface="Arial"/>
              <a:ea typeface="Arial"/>
              <a:cs typeface="Arial"/>
              <a:sym typeface="Arial"/>
            </a:endParaRPr>
          </a:p>
        </p:txBody>
      </p:sp>
      <p:pic>
        <p:nvPicPr>
          <p:cNvPr id="429" name="Google Shape;429;p63"/>
          <p:cNvPicPr preferRelativeResize="0"/>
          <p:nvPr/>
        </p:nvPicPr>
        <p:blipFill>
          <a:blip r:embed="rId3">
            <a:alphaModFix/>
          </a:blip>
          <a:stretch>
            <a:fillRect/>
          </a:stretch>
        </p:blipFill>
        <p:spPr>
          <a:xfrm>
            <a:off x="423675" y="970125"/>
            <a:ext cx="6640276" cy="3320138"/>
          </a:xfrm>
          <a:prstGeom prst="rect">
            <a:avLst/>
          </a:prstGeom>
          <a:noFill/>
          <a:ln>
            <a:noFill/>
          </a:ln>
        </p:spPr>
      </p:pic>
      <p:sp>
        <p:nvSpPr>
          <p:cNvPr id="430" name="Google Shape;430;p63"/>
          <p:cNvSpPr txBox="1"/>
          <p:nvPr/>
        </p:nvSpPr>
        <p:spPr>
          <a:xfrm>
            <a:off x="6477431" y="1177013"/>
            <a:ext cx="2307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posting subscription to Orion</a:t>
            </a:r>
            <a:endParaRPr sz="1200">
              <a:solidFill>
                <a:srgbClr val="4285F4"/>
              </a:solidFill>
            </a:endParaRPr>
          </a:p>
        </p:txBody>
      </p:sp>
      <p:sp>
        <p:nvSpPr>
          <p:cNvPr id="431" name="Google Shape;431;p63"/>
          <p:cNvSpPr/>
          <p:nvPr/>
        </p:nvSpPr>
        <p:spPr>
          <a:xfrm>
            <a:off x="697013" y="1201763"/>
            <a:ext cx="4891200" cy="273900"/>
          </a:xfrm>
          <a:prstGeom prst="roundRect">
            <a:avLst>
              <a:gd fmla="val 0" name="adj"/>
            </a:avLst>
          </a:prstGeom>
          <a:noFill/>
          <a:ln cap="flat" cmpd="sng" w="28575">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63"/>
          <p:cNvSpPr txBox="1"/>
          <p:nvPr/>
        </p:nvSpPr>
        <p:spPr>
          <a:xfrm>
            <a:off x="6836625" y="2109225"/>
            <a:ext cx="23073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subscribing to all entities of certain type</a:t>
            </a:r>
            <a:endParaRPr sz="1200">
              <a:solidFill>
                <a:srgbClr val="4285F4"/>
              </a:solidFill>
            </a:endParaRPr>
          </a:p>
        </p:txBody>
      </p:sp>
      <p:sp>
        <p:nvSpPr>
          <p:cNvPr id="433" name="Google Shape;433;p63"/>
          <p:cNvSpPr/>
          <p:nvPr/>
        </p:nvSpPr>
        <p:spPr>
          <a:xfrm>
            <a:off x="3869644" y="2109225"/>
            <a:ext cx="2777700" cy="273900"/>
          </a:xfrm>
          <a:prstGeom prst="roundRect">
            <a:avLst>
              <a:gd fmla="val 0" name="adj"/>
            </a:avLst>
          </a:prstGeom>
          <a:noFill/>
          <a:ln cap="flat" cmpd="sng" w="28575">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 name="Google Shape;434;p63"/>
          <p:cNvSpPr/>
          <p:nvPr/>
        </p:nvSpPr>
        <p:spPr>
          <a:xfrm>
            <a:off x="1153950" y="2493281"/>
            <a:ext cx="3268500" cy="273900"/>
          </a:xfrm>
          <a:prstGeom prst="roundRect">
            <a:avLst>
              <a:gd fmla="val 0" name="adj"/>
            </a:avLst>
          </a:prstGeom>
          <a:noFill/>
          <a:ln cap="flat" cmpd="sng" w="28575">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63"/>
          <p:cNvSpPr/>
          <p:nvPr/>
        </p:nvSpPr>
        <p:spPr>
          <a:xfrm>
            <a:off x="1075969" y="3438244"/>
            <a:ext cx="3268500" cy="273900"/>
          </a:xfrm>
          <a:prstGeom prst="roundRect">
            <a:avLst>
              <a:gd fmla="val 0" name="adj"/>
            </a:avLst>
          </a:prstGeom>
          <a:noFill/>
          <a:ln cap="flat" cmpd="sng" w="28575">
            <a:solidFill>
              <a:srgbClr val="4285F4"/>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63"/>
          <p:cNvSpPr txBox="1"/>
          <p:nvPr/>
        </p:nvSpPr>
        <p:spPr>
          <a:xfrm>
            <a:off x="4895531" y="3413494"/>
            <a:ext cx="35169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sending notification to port NiFi is listening on</a:t>
            </a:r>
            <a:endParaRPr sz="1200">
              <a:solidFill>
                <a:srgbClr val="4285F4"/>
              </a:solidFill>
            </a:endParaRPr>
          </a:p>
        </p:txBody>
      </p:sp>
      <p:sp>
        <p:nvSpPr>
          <p:cNvPr id="437" name="Google Shape;437;p63"/>
          <p:cNvSpPr txBox="1"/>
          <p:nvPr/>
        </p:nvSpPr>
        <p:spPr>
          <a:xfrm>
            <a:off x="4570819" y="2617050"/>
            <a:ext cx="24933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subscribing to relevant attributes</a:t>
            </a:r>
            <a:endParaRPr sz="1200">
              <a:solidFill>
                <a:srgbClr val="4285F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4"/>
          <p:cNvPicPr preferRelativeResize="0"/>
          <p:nvPr/>
        </p:nvPicPr>
        <p:blipFill>
          <a:blip r:embed="rId3">
            <a:alphaModFix/>
          </a:blip>
          <a:stretch>
            <a:fillRect/>
          </a:stretch>
        </p:blipFill>
        <p:spPr>
          <a:xfrm>
            <a:off x="423675" y="970125"/>
            <a:ext cx="6640276" cy="3320138"/>
          </a:xfrm>
          <a:prstGeom prst="rect">
            <a:avLst/>
          </a:prstGeom>
          <a:noFill/>
          <a:ln>
            <a:noFill/>
          </a:ln>
        </p:spPr>
      </p:pic>
      <p:sp>
        <p:nvSpPr>
          <p:cNvPr id="443" name="Google Shape;443;p64"/>
          <p:cNvSpPr txBox="1"/>
          <p:nvPr>
            <p:ph idx="12" type="sldNum"/>
          </p:nvPr>
        </p:nvSpPr>
        <p:spPr>
          <a:xfrm>
            <a:off x="4152314" y="4767269"/>
            <a:ext cx="8394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44" name="Google Shape;444;p64"/>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400"/>
              <a:t>Subscribing to changes and listening </a:t>
            </a:r>
            <a:endParaRPr b="0" i="0" sz="2400" u="none" cap="none" strike="noStrike">
              <a:solidFill>
                <a:srgbClr val="002E67"/>
              </a:solidFill>
              <a:latin typeface="Arial"/>
              <a:ea typeface="Arial"/>
              <a:cs typeface="Arial"/>
              <a:sym typeface="Arial"/>
            </a:endParaRPr>
          </a:p>
        </p:txBody>
      </p:sp>
      <p:pic>
        <p:nvPicPr>
          <p:cNvPr id="445" name="Google Shape;445;p64"/>
          <p:cNvPicPr preferRelativeResize="0"/>
          <p:nvPr/>
        </p:nvPicPr>
        <p:blipFill>
          <a:blip r:embed="rId4">
            <a:alphaModFix/>
          </a:blip>
          <a:stretch>
            <a:fillRect/>
          </a:stretch>
        </p:blipFill>
        <p:spPr>
          <a:xfrm>
            <a:off x="3607712" y="803878"/>
            <a:ext cx="4685542" cy="34098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300"/>
              <a:t>Inducing a change and receiving a notification</a:t>
            </a:r>
            <a:endParaRPr b="0" i="0" sz="2300" u="none" cap="none" strike="noStrike">
              <a:solidFill>
                <a:srgbClr val="002E67"/>
              </a:solidFill>
              <a:latin typeface="Arial"/>
              <a:ea typeface="Arial"/>
              <a:cs typeface="Arial"/>
              <a:sym typeface="Arial"/>
            </a:endParaRPr>
          </a:p>
        </p:txBody>
      </p:sp>
      <p:sp>
        <p:nvSpPr>
          <p:cNvPr id="451" name="Google Shape;451;p65"/>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452" name="Google Shape;452;p65"/>
          <p:cNvPicPr preferRelativeResize="0"/>
          <p:nvPr/>
        </p:nvPicPr>
        <p:blipFill>
          <a:blip r:embed="rId3">
            <a:alphaModFix/>
          </a:blip>
          <a:stretch>
            <a:fillRect/>
          </a:stretch>
        </p:blipFill>
        <p:spPr>
          <a:xfrm>
            <a:off x="423675" y="1336780"/>
            <a:ext cx="5183588" cy="1078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6"/>
          <p:cNvSpPr txBox="1"/>
          <p:nvPr>
            <p:ph idx="12" type="sldNum"/>
          </p:nvPr>
        </p:nvSpPr>
        <p:spPr>
          <a:xfrm>
            <a:off x="5407286" y="6356361"/>
            <a:ext cx="1377300" cy="365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458" name="Google Shape;458;p66"/>
          <p:cNvPicPr preferRelativeResize="0"/>
          <p:nvPr/>
        </p:nvPicPr>
        <p:blipFill>
          <a:blip r:embed="rId3">
            <a:alphaModFix/>
          </a:blip>
          <a:stretch>
            <a:fillRect/>
          </a:stretch>
        </p:blipFill>
        <p:spPr>
          <a:xfrm>
            <a:off x="423675" y="1336780"/>
            <a:ext cx="5183588" cy="1078725"/>
          </a:xfrm>
          <a:prstGeom prst="rect">
            <a:avLst/>
          </a:prstGeom>
          <a:noFill/>
          <a:ln>
            <a:noFill/>
          </a:ln>
        </p:spPr>
      </p:pic>
      <p:pic>
        <p:nvPicPr>
          <p:cNvPr id="459" name="Google Shape;459;p66"/>
          <p:cNvPicPr preferRelativeResize="0"/>
          <p:nvPr/>
        </p:nvPicPr>
        <p:blipFill>
          <a:blip r:embed="rId4">
            <a:alphaModFix/>
          </a:blip>
          <a:stretch>
            <a:fillRect/>
          </a:stretch>
        </p:blipFill>
        <p:spPr>
          <a:xfrm>
            <a:off x="4719075" y="2415505"/>
            <a:ext cx="3267075" cy="1219200"/>
          </a:xfrm>
          <a:prstGeom prst="rect">
            <a:avLst/>
          </a:prstGeom>
          <a:noFill/>
          <a:ln>
            <a:noFill/>
          </a:ln>
        </p:spPr>
      </p:pic>
      <p:sp>
        <p:nvSpPr>
          <p:cNvPr id="460" name="Google Shape;460;p66"/>
          <p:cNvSpPr txBox="1"/>
          <p:nvPr/>
        </p:nvSpPr>
        <p:spPr>
          <a:xfrm>
            <a:off x="1086931" y="3142744"/>
            <a:ext cx="2931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Processor Out Count jumps to 1</a:t>
            </a:r>
            <a:endParaRPr sz="1200">
              <a:solidFill>
                <a:srgbClr val="4285F4"/>
              </a:solidFill>
            </a:endParaRPr>
          </a:p>
        </p:txBody>
      </p:sp>
      <p:cxnSp>
        <p:nvCxnSpPr>
          <p:cNvPr id="461" name="Google Shape;461;p66"/>
          <p:cNvCxnSpPr/>
          <p:nvPr/>
        </p:nvCxnSpPr>
        <p:spPr>
          <a:xfrm>
            <a:off x="3545156" y="3304406"/>
            <a:ext cx="913200" cy="0"/>
          </a:xfrm>
          <a:prstGeom prst="straightConnector1">
            <a:avLst/>
          </a:prstGeom>
          <a:noFill/>
          <a:ln cap="flat" cmpd="sng" w="28575">
            <a:solidFill>
              <a:srgbClr val="4285F4"/>
            </a:solidFill>
            <a:prstDash val="solid"/>
            <a:round/>
            <a:headEnd len="med" w="med" type="none"/>
            <a:tailEnd len="med" w="med" type="triangle"/>
          </a:ln>
        </p:spPr>
      </p:cxnSp>
      <p:sp>
        <p:nvSpPr>
          <p:cNvPr id="462" name="Google Shape;462;p66"/>
          <p:cNvSpPr txBox="1"/>
          <p:nvPr/>
        </p:nvSpPr>
        <p:spPr>
          <a:xfrm>
            <a:off x="960875" y="2458744"/>
            <a:ext cx="2931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4285F4"/>
                </a:solidFill>
              </a:rPr>
              <a:t>changing the value of X_Minimum</a:t>
            </a:r>
            <a:endParaRPr sz="1200">
              <a:solidFill>
                <a:srgbClr val="4285F4"/>
              </a:solidFill>
            </a:endParaRPr>
          </a:p>
        </p:txBody>
      </p:sp>
      <p:sp>
        <p:nvSpPr>
          <p:cNvPr id="463" name="Google Shape;463;p66"/>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400"/>
              <a:t>Inducing a change and receiving a notification</a:t>
            </a:r>
            <a:endParaRPr b="0" i="0" sz="2400" u="none" cap="none" strike="noStrike">
              <a:solidFill>
                <a:srgbClr val="002E67"/>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ctrTitle"/>
          </p:nvPr>
        </p:nvSpPr>
        <p:spPr>
          <a:xfrm>
            <a:off x="685800" y="1370581"/>
            <a:ext cx="7772400" cy="6444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t>Setting up the cloud environment  </a:t>
            </a:r>
            <a:endParaRPr/>
          </a:p>
        </p:txBody>
      </p:sp>
      <p:sp>
        <p:nvSpPr>
          <p:cNvPr id="470" name="Google Shape;470;p67"/>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solidFill>
                  <a:srgbClr val="D8D8D8"/>
                </a:solidFill>
              </a:rPr>
              <a:t>‹#›</a:t>
            </a:fld>
            <a:endParaRPr>
              <a:solidFill>
                <a:srgbClr val="D8D8D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project in Google Cloud Platform</a:t>
            </a:r>
            <a:endParaRPr sz="2400">
              <a:latin typeface="Arial"/>
              <a:ea typeface="Arial"/>
              <a:cs typeface="Arial"/>
              <a:sym typeface="Arial"/>
            </a:endParaRPr>
          </a:p>
        </p:txBody>
      </p:sp>
      <p:sp>
        <p:nvSpPr>
          <p:cNvPr id="476" name="Google Shape;476;p68"/>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477" name="Google Shape;477;p68"/>
          <p:cNvPicPr preferRelativeResize="0"/>
          <p:nvPr/>
        </p:nvPicPr>
        <p:blipFill>
          <a:blip r:embed="rId3">
            <a:alphaModFix/>
          </a:blip>
          <a:stretch>
            <a:fillRect/>
          </a:stretch>
        </p:blipFill>
        <p:spPr>
          <a:xfrm>
            <a:off x="537225" y="1149663"/>
            <a:ext cx="5943600" cy="2981325"/>
          </a:xfrm>
          <a:prstGeom prst="rect">
            <a:avLst/>
          </a:prstGeom>
          <a:noFill/>
          <a:ln>
            <a:noFill/>
          </a:ln>
        </p:spPr>
      </p:pic>
      <p:pic>
        <p:nvPicPr>
          <p:cNvPr id="478" name="Google Shape;478;p68"/>
          <p:cNvPicPr preferRelativeResize="0"/>
          <p:nvPr/>
        </p:nvPicPr>
        <p:blipFill rotWithShape="1">
          <a:blip r:embed="rId4">
            <a:alphaModFix/>
          </a:blip>
          <a:srcRect b="15497" l="0" r="0" t="0"/>
          <a:stretch/>
        </p:blipFill>
        <p:spPr>
          <a:xfrm>
            <a:off x="5418481" y="3578125"/>
            <a:ext cx="3187075" cy="965925"/>
          </a:xfrm>
          <a:prstGeom prst="rect">
            <a:avLst/>
          </a:prstGeom>
          <a:noFill/>
          <a:ln>
            <a:noFill/>
          </a:ln>
        </p:spPr>
      </p:pic>
      <p:cxnSp>
        <p:nvCxnSpPr>
          <p:cNvPr id="479" name="Google Shape;479;p68"/>
          <p:cNvCxnSpPr>
            <a:endCxn id="478" idx="0"/>
          </p:cNvCxnSpPr>
          <p:nvPr/>
        </p:nvCxnSpPr>
        <p:spPr>
          <a:xfrm flipH="1" rot="-5400000">
            <a:off x="5532419" y="2098525"/>
            <a:ext cx="1891500" cy="1067700"/>
          </a:xfrm>
          <a:prstGeom prst="bentConnector3">
            <a:avLst>
              <a:gd fmla="val 50000" name="adj1"/>
            </a:avLst>
          </a:prstGeom>
          <a:noFill/>
          <a:ln cap="flat" cmpd="sng" w="9525">
            <a:solidFill>
              <a:schemeClr val="dk2"/>
            </a:solidFill>
            <a:prstDash val="solid"/>
            <a:round/>
            <a:headEnd len="med" w="med" type="oval"/>
            <a:tailEnd len="med" w="med" type="triangle"/>
          </a:ln>
        </p:spPr>
      </p:cxnSp>
      <p:sp>
        <p:nvSpPr>
          <p:cNvPr id="480" name="Google Shape;480;p68"/>
          <p:cNvSpPr txBox="1"/>
          <p:nvPr/>
        </p:nvSpPr>
        <p:spPr>
          <a:xfrm>
            <a:off x="6548675" y="1896022"/>
            <a:ext cx="18288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We can manage the project via the Cloud Shell </a:t>
            </a:r>
            <a:endParaRPr sz="14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9"/>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Google Cloud Storage bucket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486" name="Google Shape;486;p69"/>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487" name="Google Shape;487;p69"/>
          <p:cNvPicPr preferRelativeResize="0"/>
          <p:nvPr/>
        </p:nvPicPr>
        <p:blipFill>
          <a:blip r:embed="rId3">
            <a:alphaModFix/>
          </a:blip>
          <a:stretch>
            <a:fillRect/>
          </a:stretch>
        </p:blipFill>
        <p:spPr>
          <a:xfrm>
            <a:off x="1068538" y="941525"/>
            <a:ext cx="4936416" cy="3820976"/>
          </a:xfrm>
          <a:prstGeom prst="rect">
            <a:avLst/>
          </a:prstGeom>
          <a:noFill/>
          <a:ln>
            <a:noFill/>
          </a:ln>
        </p:spPr>
      </p:pic>
      <p:sp>
        <p:nvSpPr>
          <p:cNvPr id="488" name="Google Shape;488;p69"/>
          <p:cNvSpPr txBox="1"/>
          <p:nvPr/>
        </p:nvSpPr>
        <p:spPr>
          <a:xfrm>
            <a:off x="6565725" y="2167100"/>
            <a:ext cx="21576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roxima Nova"/>
              <a:buChar char="➢"/>
            </a:pPr>
            <a:r>
              <a:rPr lang="en" sz="1400">
                <a:latin typeface="Proxima Nova"/>
                <a:ea typeface="Proxima Nova"/>
                <a:cs typeface="Proxima Nova"/>
                <a:sym typeface="Proxima Nova"/>
              </a:rPr>
              <a:t>Store datastes</a:t>
            </a:r>
            <a:endParaRPr sz="1400">
              <a:latin typeface="Proxima Nova"/>
              <a:ea typeface="Proxima Nova"/>
              <a:cs typeface="Proxima Nova"/>
              <a:sym typeface="Proxima Nova"/>
            </a:endParaRPr>
          </a:p>
          <a:p>
            <a:pPr indent="-317500" lvl="0" marL="457200" rtl="0" algn="l">
              <a:lnSpc>
                <a:spcPct val="150000"/>
              </a:lnSpc>
              <a:spcBef>
                <a:spcPts val="0"/>
              </a:spcBef>
              <a:spcAft>
                <a:spcPts val="0"/>
              </a:spcAft>
              <a:buSzPts val="1400"/>
              <a:buFont typeface="Proxima Nova"/>
              <a:buChar char="➢"/>
            </a:pPr>
            <a:r>
              <a:rPr lang="en" sz="1400">
                <a:latin typeface="Proxima Nova"/>
                <a:ea typeface="Proxima Nova"/>
                <a:cs typeface="Proxima Nova"/>
                <a:sym typeface="Proxima Nova"/>
              </a:rPr>
              <a:t>Store Notebooks </a:t>
            </a:r>
            <a:endParaRPr sz="1400">
              <a:latin typeface="Proxima Nova"/>
              <a:ea typeface="Proxima Nova"/>
              <a:cs typeface="Proxima Nova"/>
              <a:sym typeface="Proxima Nova"/>
            </a:endParaRPr>
          </a:p>
          <a:p>
            <a:pPr indent="-317500" lvl="0" marL="457200" rtl="0" algn="l">
              <a:lnSpc>
                <a:spcPct val="150000"/>
              </a:lnSpc>
              <a:spcBef>
                <a:spcPts val="0"/>
              </a:spcBef>
              <a:spcAft>
                <a:spcPts val="0"/>
              </a:spcAft>
              <a:buSzPts val="1400"/>
              <a:buFont typeface="Proxima Nova"/>
              <a:buChar char="➢"/>
            </a:pPr>
            <a:r>
              <a:rPr lang="en" sz="1400">
                <a:latin typeface="Proxima Nova"/>
                <a:ea typeface="Proxima Nova"/>
                <a:cs typeface="Proxima Nova"/>
                <a:sym typeface="Proxima Nova"/>
              </a:rPr>
              <a:t>Store logs</a:t>
            </a:r>
            <a:endParaRPr sz="1400">
              <a:latin typeface="Proxima Nova"/>
              <a:ea typeface="Proxima Nova"/>
              <a:cs typeface="Proxima Nova"/>
              <a:sym typeface="Proxima Nova"/>
            </a:endParaRPr>
          </a:p>
          <a:p>
            <a:pPr indent="-317500" lvl="0" marL="457200" rtl="0" algn="l">
              <a:lnSpc>
                <a:spcPct val="150000"/>
              </a:lnSpc>
              <a:spcBef>
                <a:spcPts val="0"/>
              </a:spcBef>
              <a:spcAft>
                <a:spcPts val="0"/>
              </a:spcAft>
              <a:buSzPts val="1400"/>
              <a:buFont typeface="Proxima Nova"/>
              <a:buChar char="➢"/>
            </a:pPr>
            <a:r>
              <a:rPr lang="en" sz="1400">
                <a:latin typeface="Proxima Nova"/>
                <a:ea typeface="Proxima Nova"/>
                <a:cs typeface="Proxima Nova"/>
                <a:sym typeface="Proxima Nova"/>
              </a:rPr>
              <a:t>Store output files </a:t>
            </a:r>
            <a:endParaRPr sz="14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4"/>
          <p:cNvPicPr preferRelativeResize="0"/>
          <p:nvPr/>
        </p:nvPicPr>
        <p:blipFill>
          <a:blip r:embed="rId3">
            <a:alphaModFix/>
          </a:blip>
          <a:stretch>
            <a:fillRect/>
          </a:stretch>
        </p:blipFill>
        <p:spPr>
          <a:xfrm>
            <a:off x="3962925" y="1554857"/>
            <a:ext cx="4978052" cy="2388494"/>
          </a:xfrm>
          <a:prstGeom prst="rect">
            <a:avLst/>
          </a:prstGeom>
          <a:noFill/>
          <a:ln>
            <a:noFill/>
          </a:ln>
        </p:spPr>
      </p:pic>
      <p:sp>
        <p:nvSpPr>
          <p:cNvPr id="156" name="Google Shape;156;p34"/>
          <p:cNvSpPr txBox="1"/>
          <p:nvPr>
            <p:ph type="title"/>
          </p:nvPr>
        </p:nvSpPr>
        <p:spPr>
          <a:xfrm>
            <a:off x="423673" y="215505"/>
            <a:ext cx="7869600" cy="754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What is Apache NiFi? </a:t>
            </a:r>
            <a:endParaRPr sz="2400">
              <a:latin typeface="Arial"/>
              <a:ea typeface="Arial"/>
              <a:cs typeface="Arial"/>
              <a:sym typeface="Arial"/>
            </a:endParaRPr>
          </a:p>
        </p:txBody>
      </p:sp>
      <p:sp>
        <p:nvSpPr>
          <p:cNvPr id="157" name="Google Shape;157;p34"/>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58" name="Google Shape;158;p34"/>
          <p:cNvSpPr txBox="1"/>
          <p:nvPr>
            <p:ph idx="1" type="body"/>
          </p:nvPr>
        </p:nvSpPr>
        <p:spPr>
          <a:xfrm>
            <a:off x="423675" y="1017975"/>
            <a:ext cx="3482100" cy="3696900"/>
          </a:xfrm>
          <a:prstGeom prst="rect">
            <a:avLst/>
          </a:prstGeom>
        </p:spPr>
        <p:txBody>
          <a:bodyPr anchorCtr="0" anchor="t" bIns="34275" lIns="68575" spcFirstLastPara="1" rIns="68575" wrap="square" tIns="34275">
            <a:noAutofit/>
          </a:bodyPr>
          <a:lstStyle/>
          <a:p>
            <a:pPr indent="-260350" lvl="0" marL="342900" rtl="0" algn="l">
              <a:spcBef>
                <a:spcPts val="900"/>
              </a:spcBef>
              <a:spcAft>
                <a:spcPts val="0"/>
              </a:spcAft>
              <a:buClr>
                <a:srgbClr val="000000"/>
              </a:buClr>
              <a:buSzPts val="1500"/>
              <a:buChar char="●"/>
            </a:pPr>
            <a:r>
              <a:rPr lang="en">
                <a:solidFill>
                  <a:srgbClr val="000000"/>
                </a:solidFill>
              </a:rPr>
              <a:t>System to process and distribute data</a:t>
            </a:r>
            <a:endParaRPr>
              <a:solidFill>
                <a:srgbClr val="000000"/>
              </a:solidFill>
            </a:endParaRPr>
          </a:p>
          <a:p>
            <a:pPr indent="0" lvl="0" marL="342900" rtl="0" algn="l">
              <a:spcBef>
                <a:spcPts val="900"/>
              </a:spcBef>
              <a:spcAft>
                <a:spcPts val="0"/>
              </a:spcAft>
              <a:buNone/>
            </a:pPr>
            <a:r>
              <a:t/>
            </a:r>
            <a:endParaRPr>
              <a:solidFill>
                <a:srgbClr val="000000"/>
              </a:solidFill>
            </a:endParaRPr>
          </a:p>
          <a:p>
            <a:pPr indent="-260350" lvl="0" marL="342900" rtl="0" algn="l">
              <a:spcBef>
                <a:spcPts val="900"/>
              </a:spcBef>
              <a:spcAft>
                <a:spcPts val="0"/>
              </a:spcAft>
              <a:buClr>
                <a:srgbClr val="000000"/>
              </a:buClr>
              <a:buSzPts val="1500"/>
              <a:buChar char="●"/>
            </a:pPr>
            <a:r>
              <a:rPr lang="en">
                <a:solidFill>
                  <a:srgbClr val="000000"/>
                </a:solidFill>
              </a:rPr>
              <a:t>Supports powerful and scalable directed graphs of data routing and transformation</a:t>
            </a:r>
            <a:endParaRPr>
              <a:solidFill>
                <a:srgbClr val="000000"/>
              </a:solidFill>
            </a:endParaRPr>
          </a:p>
          <a:p>
            <a:pPr indent="0" lvl="0" marL="342900" rtl="0" algn="l">
              <a:spcBef>
                <a:spcPts val="900"/>
              </a:spcBef>
              <a:spcAft>
                <a:spcPts val="0"/>
              </a:spcAft>
              <a:buNone/>
            </a:pPr>
            <a:r>
              <a:t/>
            </a:r>
            <a:endParaRPr>
              <a:solidFill>
                <a:srgbClr val="000000"/>
              </a:solidFill>
            </a:endParaRPr>
          </a:p>
          <a:p>
            <a:pPr indent="-260350" lvl="0" marL="342900" rtl="0" algn="l">
              <a:spcBef>
                <a:spcPts val="900"/>
              </a:spcBef>
              <a:spcAft>
                <a:spcPts val="0"/>
              </a:spcAft>
              <a:buClr>
                <a:srgbClr val="000000"/>
              </a:buClr>
              <a:buSzPts val="1500"/>
              <a:buChar char="●"/>
            </a:pPr>
            <a:r>
              <a:rPr lang="en">
                <a:solidFill>
                  <a:srgbClr val="000000"/>
                </a:solidFill>
              </a:rPr>
              <a:t>Web based user interface</a:t>
            </a:r>
            <a:endParaRPr>
              <a:solidFill>
                <a:srgbClr val="000000"/>
              </a:solidFill>
            </a:endParaRPr>
          </a:p>
          <a:p>
            <a:pPr indent="0" lvl="0" marL="342900" rtl="0" algn="l">
              <a:spcBef>
                <a:spcPts val="900"/>
              </a:spcBef>
              <a:spcAft>
                <a:spcPts val="0"/>
              </a:spcAft>
              <a:buNone/>
            </a:pPr>
            <a:r>
              <a:t/>
            </a:r>
            <a:endParaRPr>
              <a:solidFill>
                <a:srgbClr val="000000"/>
              </a:solidFill>
            </a:endParaRPr>
          </a:p>
          <a:p>
            <a:pPr indent="-260350" lvl="0" marL="342900" rtl="0" algn="l">
              <a:spcBef>
                <a:spcPts val="900"/>
              </a:spcBef>
              <a:spcAft>
                <a:spcPts val="0"/>
              </a:spcAft>
              <a:buClr>
                <a:srgbClr val="000000"/>
              </a:buClr>
              <a:buSzPts val="1500"/>
              <a:buChar char="●"/>
            </a:pPr>
            <a:r>
              <a:rPr lang="en">
                <a:solidFill>
                  <a:srgbClr val="000000"/>
                </a:solidFill>
              </a:rPr>
              <a:t>Tracking data flow from beginning to end</a:t>
            </a:r>
            <a:endParaRPr>
              <a:solidFill>
                <a:srgbClr val="000000"/>
              </a:solidFill>
            </a:endParaRPr>
          </a:p>
        </p:txBody>
      </p:sp>
      <p:pic>
        <p:nvPicPr>
          <p:cNvPr id="159" name="Google Shape;159;p34"/>
          <p:cNvPicPr preferRelativeResize="0"/>
          <p:nvPr/>
        </p:nvPicPr>
        <p:blipFill>
          <a:blip r:embed="rId4">
            <a:alphaModFix/>
          </a:blip>
          <a:stretch>
            <a:fillRect/>
          </a:stretch>
        </p:blipFill>
        <p:spPr>
          <a:xfrm>
            <a:off x="7116394" y="1017975"/>
            <a:ext cx="1936371" cy="90226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Dataproc cluster using cloud shell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494" name="Google Shape;494;p70"/>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sp>
        <p:nvSpPr>
          <p:cNvPr id="495" name="Google Shape;495;p70"/>
          <p:cNvSpPr txBox="1"/>
          <p:nvPr/>
        </p:nvSpPr>
        <p:spPr>
          <a:xfrm>
            <a:off x="384600" y="969663"/>
            <a:ext cx="6326400" cy="20472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gcloud beta dataproc clusters create ${CLUSTER_NAME}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--region=${REGION}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--image-version=</a:t>
            </a:r>
            <a:r>
              <a:rPr lang="en" sz="1100">
                <a:solidFill>
                  <a:srgbClr val="4285F4"/>
                </a:solidFill>
                <a:highlight>
                  <a:srgbClr val="F1F3F4"/>
                </a:highlight>
                <a:latin typeface="Roboto Mono"/>
                <a:ea typeface="Roboto Mono"/>
                <a:cs typeface="Roboto Mono"/>
                <a:sym typeface="Roboto Mono"/>
              </a:rPr>
              <a:t>1.4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--master-machine-type=n1-standard-</a:t>
            </a:r>
            <a:r>
              <a:rPr lang="en" sz="1100">
                <a:solidFill>
                  <a:srgbClr val="4285F4"/>
                </a:solidFill>
                <a:highlight>
                  <a:srgbClr val="F1F3F4"/>
                </a:highlight>
                <a:latin typeface="Roboto Mono"/>
                <a:ea typeface="Roboto Mono"/>
                <a:cs typeface="Roboto Mono"/>
                <a:sym typeface="Roboto Mono"/>
              </a:rPr>
              <a:t>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--worker-machine-type=n1-standard-</a:t>
            </a:r>
            <a:r>
              <a:rPr lang="en" sz="1100">
                <a:solidFill>
                  <a:srgbClr val="4285F4"/>
                </a:solidFill>
                <a:highlight>
                  <a:srgbClr val="F1F3F4"/>
                </a:highlight>
                <a:latin typeface="Roboto Mono"/>
                <a:ea typeface="Roboto Mono"/>
                <a:cs typeface="Roboto Mono"/>
                <a:sym typeface="Roboto Mono"/>
              </a:rPr>
              <a:t>4</a:t>
            </a:r>
            <a:r>
              <a:rPr lang="en" sz="1100">
                <a:solidFill>
                  <a:srgbClr val="37474F"/>
                </a:solidFill>
                <a:highlight>
                  <a:srgbClr val="F1F3F4"/>
                </a:highlight>
                <a:latin typeface="Roboto Mono"/>
                <a:ea typeface="Roboto Mono"/>
                <a:cs typeface="Roboto Mono"/>
                <a:sym typeface="Roboto Mono"/>
              </a:rPr>
              <a:t>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--bucket=${BUCKET_NAME}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--optional-components=ANACONDA,JUPYTER \</a:t>
            </a:r>
            <a:endParaRPr sz="11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en" sz="1100">
                <a:solidFill>
                  <a:srgbClr val="37474F"/>
                </a:solidFill>
                <a:highlight>
                  <a:srgbClr val="F1F3F4"/>
                </a:highlight>
                <a:latin typeface="Roboto Mono"/>
                <a:ea typeface="Roboto Mono"/>
                <a:cs typeface="Roboto Mono"/>
                <a:sym typeface="Roboto Mono"/>
              </a:rPr>
              <a:t> --enable-component-gateway</a:t>
            </a:r>
            <a:endParaRPr sz="1400"/>
          </a:p>
        </p:txBody>
      </p:sp>
      <p:pic>
        <p:nvPicPr>
          <p:cNvPr id="496" name="Google Shape;496;p70"/>
          <p:cNvPicPr preferRelativeResize="0"/>
          <p:nvPr/>
        </p:nvPicPr>
        <p:blipFill rotWithShape="1">
          <a:blip r:embed="rId3">
            <a:alphaModFix/>
          </a:blip>
          <a:srcRect b="0" l="0" r="24121" t="0"/>
          <a:stretch/>
        </p:blipFill>
        <p:spPr>
          <a:xfrm>
            <a:off x="2691825" y="2932275"/>
            <a:ext cx="5830300" cy="1863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Dataproc cluster using GUI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502" name="Google Shape;502;p71"/>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03" name="Google Shape;503;p71"/>
          <p:cNvPicPr preferRelativeResize="0"/>
          <p:nvPr/>
        </p:nvPicPr>
        <p:blipFill>
          <a:blip r:embed="rId3">
            <a:alphaModFix/>
          </a:blip>
          <a:stretch>
            <a:fillRect/>
          </a:stretch>
        </p:blipFill>
        <p:spPr>
          <a:xfrm>
            <a:off x="752776" y="950027"/>
            <a:ext cx="7453349" cy="4106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2"/>
          <p:cNvSpPr txBox="1"/>
          <p:nvPr>
            <p:ph type="title"/>
          </p:nvPr>
        </p:nvSpPr>
        <p:spPr>
          <a:xfrm>
            <a:off x="423675" y="215513"/>
            <a:ext cx="85719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Component gateway for additional cluster components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9" name="Google Shape;509;p72"/>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10" name="Google Shape;510;p72"/>
          <p:cNvPicPr preferRelativeResize="0"/>
          <p:nvPr/>
        </p:nvPicPr>
        <p:blipFill>
          <a:blip r:embed="rId3">
            <a:alphaModFix/>
          </a:blip>
          <a:stretch>
            <a:fillRect/>
          </a:stretch>
        </p:blipFill>
        <p:spPr>
          <a:xfrm>
            <a:off x="661199" y="855150"/>
            <a:ext cx="7466275" cy="4111949"/>
          </a:xfrm>
          <a:prstGeom prst="rect">
            <a:avLst/>
          </a:prstGeom>
          <a:noFill/>
          <a:ln>
            <a:noFill/>
          </a:ln>
        </p:spPr>
      </p:pic>
      <p:sp>
        <p:nvSpPr>
          <p:cNvPr id="511" name="Google Shape;511;p72"/>
          <p:cNvSpPr/>
          <p:nvPr/>
        </p:nvSpPr>
        <p:spPr>
          <a:xfrm>
            <a:off x="4504925" y="1857725"/>
            <a:ext cx="3669000" cy="61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Overview of the Dataproc cluster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517" name="Google Shape;517;p73"/>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18" name="Google Shape;518;p73"/>
          <p:cNvPicPr preferRelativeResize="0"/>
          <p:nvPr/>
        </p:nvPicPr>
        <p:blipFill>
          <a:blip r:embed="rId3">
            <a:alphaModFix/>
          </a:blip>
          <a:stretch>
            <a:fillRect/>
          </a:stretch>
        </p:blipFill>
        <p:spPr>
          <a:xfrm>
            <a:off x="465900" y="987250"/>
            <a:ext cx="7820824" cy="3622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Dataproc cluster web interfaces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524" name="Google Shape;524;p74"/>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25" name="Google Shape;525;p74"/>
          <p:cNvPicPr preferRelativeResize="0"/>
          <p:nvPr/>
        </p:nvPicPr>
        <p:blipFill>
          <a:blip r:embed="rId3">
            <a:alphaModFix/>
          </a:blip>
          <a:stretch>
            <a:fillRect/>
          </a:stretch>
        </p:blipFill>
        <p:spPr>
          <a:xfrm>
            <a:off x="1316975" y="765175"/>
            <a:ext cx="5872778" cy="4291650"/>
          </a:xfrm>
          <a:prstGeom prst="rect">
            <a:avLst/>
          </a:prstGeom>
          <a:noFill/>
          <a:ln>
            <a:noFill/>
          </a:ln>
        </p:spPr>
      </p:pic>
      <p:sp>
        <p:nvSpPr>
          <p:cNvPr id="526" name="Google Shape;526;p74"/>
          <p:cNvSpPr/>
          <p:nvPr/>
        </p:nvSpPr>
        <p:spPr>
          <a:xfrm>
            <a:off x="2972325" y="4853225"/>
            <a:ext cx="650100" cy="20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5"/>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Dataproc cluster : Jupyter lab interface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532" name="Google Shape;532;p75"/>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33" name="Google Shape;533;p75"/>
          <p:cNvPicPr preferRelativeResize="0"/>
          <p:nvPr/>
        </p:nvPicPr>
        <p:blipFill>
          <a:blip r:embed="rId3">
            <a:alphaModFix/>
          </a:blip>
          <a:stretch>
            <a:fillRect/>
          </a:stretch>
        </p:blipFill>
        <p:spPr>
          <a:xfrm>
            <a:off x="2124075" y="765175"/>
            <a:ext cx="4895850" cy="4048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6"/>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Creating a </a:t>
            </a:r>
            <a:r>
              <a:rPr lang="en" sz="2400">
                <a:solidFill>
                  <a:srgbClr val="41B4C7"/>
                </a:solidFill>
                <a:latin typeface="Arial"/>
                <a:ea typeface="Arial"/>
                <a:cs typeface="Arial"/>
                <a:sym typeface="Arial"/>
              </a:rPr>
              <a:t>Jupyter Notebook</a:t>
            </a:r>
            <a:r>
              <a:rPr lang="en" sz="2400">
                <a:latin typeface="Arial"/>
                <a:ea typeface="Arial"/>
                <a:cs typeface="Arial"/>
                <a:sym typeface="Arial"/>
              </a:rPr>
              <a:t> and provisioning data from Google Cloud Bucket </a:t>
            </a:r>
            <a:endParaRPr sz="2400">
              <a:latin typeface="Arial"/>
              <a:ea typeface="Arial"/>
              <a:cs typeface="Arial"/>
              <a:sym typeface="Arial"/>
            </a:endParaRPr>
          </a:p>
          <a:p>
            <a:pPr indent="0" lvl="0" marL="0" rtl="0" algn="l">
              <a:spcBef>
                <a:spcPts val="0"/>
              </a:spcBef>
              <a:spcAft>
                <a:spcPts val="0"/>
              </a:spcAft>
              <a:buNone/>
            </a:pPr>
            <a:r>
              <a:t/>
            </a:r>
            <a:endParaRPr>
              <a:latin typeface="Georgia"/>
              <a:ea typeface="Georgia"/>
              <a:cs typeface="Georgia"/>
              <a:sym typeface="Georgia"/>
            </a:endParaRPr>
          </a:p>
        </p:txBody>
      </p:sp>
      <p:sp>
        <p:nvSpPr>
          <p:cNvPr id="539" name="Google Shape;539;p76"/>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40" name="Google Shape;540;p76"/>
          <p:cNvPicPr preferRelativeResize="0"/>
          <p:nvPr/>
        </p:nvPicPr>
        <p:blipFill>
          <a:blip r:embed="rId3">
            <a:alphaModFix/>
          </a:blip>
          <a:stretch>
            <a:fillRect/>
          </a:stretch>
        </p:blipFill>
        <p:spPr>
          <a:xfrm>
            <a:off x="596634" y="1184794"/>
            <a:ext cx="6426405" cy="3367838"/>
          </a:xfrm>
          <a:prstGeom prst="rect">
            <a:avLst/>
          </a:prstGeom>
          <a:noFill/>
          <a:ln>
            <a:noFill/>
          </a:ln>
        </p:spPr>
      </p:pic>
      <p:sp>
        <p:nvSpPr>
          <p:cNvPr id="541" name="Google Shape;541;p76"/>
          <p:cNvSpPr txBox="1"/>
          <p:nvPr/>
        </p:nvSpPr>
        <p:spPr>
          <a:xfrm>
            <a:off x="7486613" y="4252481"/>
            <a:ext cx="12915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u="sng">
                <a:solidFill>
                  <a:srgbClr val="41B4C7"/>
                </a:solidFill>
                <a:hlinkClick r:id="rId4">
                  <a:extLst>
                    <a:ext uri="{A12FA001-AC4F-418D-AE19-62706E023703}">
                      <ahyp:hlinkClr val="tx"/>
                    </a:ext>
                  </a:extLst>
                </a:hlinkClick>
              </a:rPr>
              <a:t>Link to Notebook</a:t>
            </a:r>
            <a:endParaRPr sz="1100">
              <a:solidFill>
                <a:srgbClr val="41B4C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7"/>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Georgia"/>
                <a:ea typeface="Georgia"/>
                <a:cs typeface="Georgia"/>
                <a:sym typeface="Georgia"/>
              </a:rPr>
              <a:t>Submitting a Pyspark job using Dataproc GUI </a:t>
            </a:r>
            <a:endParaRPr>
              <a:latin typeface="Georgia"/>
              <a:ea typeface="Georgia"/>
              <a:cs typeface="Georgia"/>
              <a:sym typeface="Georgia"/>
            </a:endParaRPr>
          </a:p>
        </p:txBody>
      </p:sp>
      <p:sp>
        <p:nvSpPr>
          <p:cNvPr id="547" name="Google Shape;547;p77"/>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48" name="Google Shape;548;p77"/>
          <p:cNvPicPr preferRelativeResize="0"/>
          <p:nvPr/>
        </p:nvPicPr>
        <p:blipFill>
          <a:blip r:embed="rId3">
            <a:alphaModFix/>
          </a:blip>
          <a:stretch>
            <a:fillRect/>
          </a:stretch>
        </p:blipFill>
        <p:spPr>
          <a:xfrm>
            <a:off x="2163250" y="974150"/>
            <a:ext cx="4970043" cy="38743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8"/>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Georgia"/>
                <a:ea typeface="Georgia"/>
                <a:cs typeface="Georgia"/>
                <a:sym typeface="Georgia"/>
              </a:rPr>
              <a:t>Submitting a Pyspark job to Dataproc cluster</a:t>
            </a:r>
            <a:endParaRPr>
              <a:latin typeface="Georgia"/>
              <a:ea typeface="Georgia"/>
              <a:cs typeface="Georgia"/>
              <a:sym typeface="Georgia"/>
            </a:endParaRPr>
          </a:p>
        </p:txBody>
      </p:sp>
      <p:sp>
        <p:nvSpPr>
          <p:cNvPr id="554" name="Google Shape;554;p78"/>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555" name="Google Shape;555;p78"/>
          <p:cNvPicPr preferRelativeResize="0"/>
          <p:nvPr/>
        </p:nvPicPr>
        <p:blipFill>
          <a:blip r:embed="rId3">
            <a:alphaModFix/>
          </a:blip>
          <a:stretch>
            <a:fillRect/>
          </a:stretch>
        </p:blipFill>
        <p:spPr>
          <a:xfrm>
            <a:off x="1688250" y="701725"/>
            <a:ext cx="5767510" cy="413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5"/>
          <p:cNvSpPr txBox="1"/>
          <p:nvPr>
            <p:ph idx="12" type="sldNum"/>
          </p:nvPr>
        </p:nvSpPr>
        <p:spPr>
          <a:xfrm>
            <a:off x="4055464" y="4767271"/>
            <a:ext cx="10329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000">
                <a:solidFill>
                  <a:srgbClr val="002E67"/>
                </a:solidFill>
              </a:rPr>
              <a:t>‹#›</a:t>
            </a:fld>
            <a:endParaRPr b="1" sz="1000">
              <a:solidFill>
                <a:srgbClr val="002E67"/>
              </a:solidFill>
            </a:endParaRPr>
          </a:p>
        </p:txBody>
      </p:sp>
      <p:sp>
        <p:nvSpPr>
          <p:cNvPr id="165" name="Google Shape;165;p35"/>
          <p:cNvSpPr txBox="1"/>
          <p:nvPr>
            <p:ph type="title"/>
          </p:nvPr>
        </p:nvSpPr>
        <p:spPr>
          <a:xfrm>
            <a:off x="423673" y="215505"/>
            <a:ext cx="7869600" cy="754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2400">
                <a:solidFill>
                  <a:srgbClr val="002E67"/>
                </a:solidFill>
                <a:latin typeface="Arial"/>
                <a:ea typeface="Arial"/>
                <a:cs typeface="Arial"/>
                <a:sym typeface="Arial"/>
              </a:rPr>
              <a:t>Connecting NiFi to the Context Broker</a:t>
            </a:r>
            <a:endParaRPr b="0" i="0" sz="2400" u="none" cap="none" strike="noStrike">
              <a:solidFill>
                <a:srgbClr val="002E67"/>
              </a:solidFill>
              <a:latin typeface="Arial"/>
              <a:ea typeface="Arial"/>
              <a:cs typeface="Arial"/>
              <a:sym typeface="Arial"/>
            </a:endParaRPr>
          </a:p>
        </p:txBody>
      </p:sp>
      <p:sp>
        <p:nvSpPr>
          <p:cNvPr id="166" name="Google Shape;166;p35"/>
          <p:cNvSpPr/>
          <p:nvPr/>
        </p:nvSpPr>
        <p:spPr>
          <a:xfrm>
            <a:off x="2836978" y="1244569"/>
            <a:ext cx="1032900" cy="754800"/>
          </a:xfrm>
          <a:prstGeom prst="rect">
            <a:avLst/>
          </a:prstGeom>
          <a:solidFill>
            <a:srgbClr val="002E6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rPr>
              <a:t>NGSI-LD Context Broker</a:t>
            </a:r>
            <a:endParaRPr sz="1100">
              <a:solidFill>
                <a:srgbClr val="FFFFFF"/>
              </a:solidFill>
            </a:endParaRPr>
          </a:p>
        </p:txBody>
      </p:sp>
      <p:sp>
        <p:nvSpPr>
          <p:cNvPr id="167" name="Google Shape;167;p35"/>
          <p:cNvSpPr/>
          <p:nvPr/>
        </p:nvSpPr>
        <p:spPr>
          <a:xfrm>
            <a:off x="504750" y="1364381"/>
            <a:ext cx="1201800" cy="515100"/>
          </a:xfrm>
          <a:prstGeom prst="rect">
            <a:avLst/>
          </a:prstGeom>
          <a:solidFill>
            <a:srgbClr val="5DC0C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cURL or Postman</a:t>
            </a:r>
            <a:endParaRPr sz="1100"/>
          </a:p>
        </p:txBody>
      </p:sp>
      <p:sp>
        <p:nvSpPr>
          <p:cNvPr id="168" name="Google Shape;168;p35"/>
          <p:cNvSpPr/>
          <p:nvPr/>
        </p:nvSpPr>
        <p:spPr>
          <a:xfrm>
            <a:off x="5491800" y="1244569"/>
            <a:ext cx="1032900" cy="754800"/>
          </a:xfrm>
          <a:prstGeom prst="rect">
            <a:avLst/>
          </a:prstGeom>
          <a:solidFill>
            <a:srgbClr val="002E6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rPr>
              <a:t>NiFi (or Draco)</a:t>
            </a:r>
            <a:endParaRPr sz="1100">
              <a:solidFill>
                <a:srgbClr val="FFFFFF"/>
              </a:solidFill>
            </a:endParaRPr>
          </a:p>
        </p:txBody>
      </p:sp>
      <p:cxnSp>
        <p:nvCxnSpPr>
          <p:cNvPr id="169" name="Google Shape;169;p35"/>
          <p:cNvCxnSpPr>
            <a:stCxn id="166" idx="3"/>
            <a:endCxn id="168" idx="1"/>
          </p:cNvCxnSpPr>
          <p:nvPr/>
        </p:nvCxnSpPr>
        <p:spPr>
          <a:xfrm>
            <a:off x="3869878" y="1621969"/>
            <a:ext cx="1621800" cy="0"/>
          </a:xfrm>
          <a:prstGeom prst="straightConnector1">
            <a:avLst/>
          </a:prstGeom>
          <a:noFill/>
          <a:ln cap="flat" cmpd="sng" w="9525">
            <a:solidFill>
              <a:schemeClr val="dk2"/>
            </a:solidFill>
            <a:prstDash val="solid"/>
            <a:round/>
            <a:headEnd len="med" w="med" type="triangle"/>
            <a:tailEnd len="med" w="med" type="triangle"/>
          </a:ln>
        </p:spPr>
      </p:cxnSp>
      <p:sp>
        <p:nvSpPr>
          <p:cNvPr id="170" name="Google Shape;170;p35"/>
          <p:cNvSpPr txBox="1"/>
          <p:nvPr/>
        </p:nvSpPr>
        <p:spPr>
          <a:xfrm>
            <a:off x="1905656" y="1285913"/>
            <a:ext cx="8655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1026:1026</a:t>
            </a:r>
            <a:endParaRPr sz="1100"/>
          </a:p>
        </p:txBody>
      </p:sp>
      <p:sp>
        <p:nvSpPr>
          <p:cNvPr id="171" name="Google Shape;171;p35"/>
          <p:cNvSpPr txBox="1"/>
          <p:nvPr/>
        </p:nvSpPr>
        <p:spPr>
          <a:xfrm>
            <a:off x="4248206" y="1285913"/>
            <a:ext cx="8655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5050:5050</a:t>
            </a:r>
            <a:endParaRPr sz="1100"/>
          </a:p>
        </p:txBody>
      </p:sp>
      <p:cxnSp>
        <p:nvCxnSpPr>
          <p:cNvPr id="172" name="Google Shape;172;p35"/>
          <p:cNvCxnSpPr/>
          <p:nvPr/>
        </p:nvCxnSpPr>
        <p:spPr>
          <a:xfrm flipH="1">
            <a:off x="3350588" y="1999217"/>
            <a:ext cx="5700" cy="350100"/>
          </a:xfrm>
          <a:prstGeom prst="straightConnector1">
            <a:avLst/>
          </a:prstGeom>
          <a:noFill/>
          <a:ln cap="flat" cmpd="sng" w="9525">
            <a:solidFill>
              <a:schemeClr val="dk2"/>
            </a:solidFill>
            <a:prstDash val="solid"/>
            <a:round/>
            <a:headEnd len="med" w="med" type="triangle"/>
            <a:tailEnd len="med" w="med" type="triangle"/>
          </a:ln>
        </p:spPr>
      </p:cxnSp>
      <p:sp>
        <p:nvSpPr>
          <p:cNvPr id="173" name="Google Shape;173;p35"/>
          <p:cNvSpPr txBox="1"/>
          <p:nvPr/>
        </p:nvSpPr>
        <p:spPr>
          <a:xfrm>
            <a:off x="3356288" y="2077313"/>
            <a:ext cx="10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27017:27017</a:t>
            </a:r>
            <a:endParaRPr sz="1100"/>
          </a:p>
        </p:txBody>
      </p:sp>
      <p:pic>
        <p:nvPicPr>
          <p:cNvPr id="174" name="Google Shape;174;p35"/>
          <p:cNvPicPr preferRelativeResize="0"/>
          <p:nvPr/>
        </p:nvPicPr>
        <p:blipFill>
          <a:blip r:embed="rId3">
            <a:alphaModFix/>
          </a:blip>
          <a:stretch>
            <a:fillRect/>
          </a:stretch>
        </p:blipFill>
        <p:spPr>
          <a:xfrm>
            <a:off x="2920800" y="2349317"/>
            <a:ext cx="865350" cy="855375"/>
          </a:xfrm>
          <a:prstGeom prst="rect">
            <a:avLst/>
          </a:prstGeom>
          <a:noFill/>
          <a:ln>
            <a:noFill/>
          </a:ln>
        </p:spPr>
      </p:pic>
      <p:sp>
        <p:nvSpPr>
          <p:cNvPr id="175" name="Google Shape;175;p35"/>
          <p:cNvSpPr txBox="1"/>
          <p:nvPr/>
        </p:nvSpPr>
        <p:spPr>
          <a:xfrm>
            <a:off x="3022481" y="3104625"/>
            <a:ext cx="10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MongoDB</a:t>
            </a:r>
            <a:endParaRPr sz="1100"/>
          </a:p>
        </p:txBody>
      </p:sp>
      <p:cxnSp>
        <p:nvCxnSpPr>
          <p:cNvPr id="176" name="Google Shape;176;p35"/>
          <p:cNvCxnSpPr>
            <a:stCxn id="167" idx="3"/>
            <a:endCxn id="166" idx="1"/>
          </p:cNvCxnSpPr>
          <p:nvPr/>
        </p:nvCxnSpPr>
        <p:spPr>
          <a:xfrm>
            <a:off x="1706550" y="1621931"/>
            <a:ext cx="1130400" cy="0"/>
          </a:xfrm>
          <a:prstGeom prst="straightConnector1">
            <a:avLst/>
          </a:prstGeom>
          <a:noFill/>
          <a:ln cap="flat" cmpd="sng" w="9525">
            <a:solidFill>
              <a:schemeClr val="dk2"/>
            </a:solidFill>
            <a:prstDash val="solid"/>
            <a:round/>
            <a:headEnd len="med" w="med" type="triangle"/>
            <a:tailEnd len="med" w="med" type="triangle"/>
          </a:ln>
        </p:spPr>
      </p:cxnSp>
      <p:pic>
        <p:nvPicPr>
          <p:cNvPr id="177" name="Google Shape;177;p35"/>
          <p:cNvPicPr preferRelativeResize="0"/>
          <p:nvPr/>
        </p:nvPicPr>
        <p:blipFill>
          <a:blip r:embed="rId4">
            <a:alphaModFix/>
          </a:blip>
          <a:stretch>
            <a:fillRect/>
          </a:stretch>
        </p:blipFill>
        <p:spPr>
          <a:xfrm>
            <a:off x="5566401" y="3104624"/>
            <a:ext cx="2666200" cy="123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solidFill>
                  <a:srgbClr val="41B4C7"/>
                </a:solidFill>
                <a:latin typeface="Arial"/>
                <a:ea typeface="Arial"/>
                <a:cs typeface="Arial"/>
                <a:sym typeface="Arial"/>
              </a:rPr>
              <a:t>Entity:</a:t>
            </a:r>
            <a:r>
              <a:rPr lang="en" sz="2400">
                <a:latin typeface="Arial"/>
                <a:ea typeface="Arial"/>
                <a:cs typeface="Arial"/>
                <a:sym typeface="Arial"/>
              </a:rPr>
              <a:t> Steel plate geometric measurements  </a:t>
            </a:r>
            <a:endParaRPr sz="2400">
              <a:latin typeface="Arial"/>
              <a:ea typeface="Arial"/>
              <a:cs typeface="Arial"/>
              <a:sym typeface="Arial"/>
            </a:endParaRPr>
          </a:p>
        </p:txBody>
      </p:sp>
      <p:sp>
        <p:nvSpPr>
          <p:cNvPr id="184" name="Google Shape;184;p36"/>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solidFill>
                  <a:srgbClr val="002E67"/>
                </a:solidFill>
              </a:rPr>
              <a:t>‹#›</a:t>
            </a:fld>
            <a:endParaRPr>
              <a:solidFill>
                <a:srgbClr val="002E67"/>
              </a:solidFill>
            </a:endParaRPr>
          </a:p>
        </p:txBody>
      </p:sp>
      <p:pic>
        <p:nvPicPr>
          <p:cNvPr id="185" name="Google Shape;185;p36"/>
          <p:cNvPicPr preferRelativeResize="0"/>
          <p:nvPr/>
        </p:nvPicPr>
        <p:blipFill rotWithShape="1">
          <a:blip r:embed="rId3">
            <a:alphaModFix/>
          </a:blip>
          <a:srcRect b="8197" l="3961" r="3050" t="0"/>
          <a:stretch/>
        </p:blipFill>
        <p:spPr>
          <a:xfrm>
            <a:off x="1747603" y="1188028"/>
            <a:ext cx="5646431" cy="2767443"/>
          </a:xfrm>
          <a:prstGeom prst="rect">
            <a:avLst/>
          </a:prstGeom>
          <a:noFill/>
          <a:ln>
            <a:noFill/>
          </a:ln>
        </p:spPr>
      </p:pic>
      <p:sp>
        <p:nvSpPr>
          <p:cNvPr id="186" name="Google Shape;186;p36"/>
          <p:cNvSpPr txBox="1"/>
          <p:nvPr/>
        </p:nvSpPr>
        <p:spPr>
          <a:xfrm>
            <a:off x="7520944" y="4297688"/>
            <a:ext cx="11088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u="sng">
                <a:solidFill>
                  <a:srgbClr val="41B4C7"/>
                </a:solidFill>
                <a:hlinkClick r:id="rId4">
                  <a:extLst>
                    <a:ext uri="{A12FA001-AC4F-418D-AE19-62706E023703}">
                      <ahyp:hlinkClr val="tx"/>
                    </a:ext>
                  </a:extLst>
                </a:hlinkClick>
              </a:rPr>
              <a:t>Link to dataset</a:t>
            </a:r>
            <a:endParaRPr sz="1100">
              <a:solidFill>
                <a:srgbClr val="41B4C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343669" y="187650"/>
            <a:ext cx="8720400" cy="754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400">
                <a:latin typeface="Arial"/>
                <a:ea typeface="Arial"/>
                <a:cs typeface="Arial"/>
                <a:sym typeface="Arial"/>
              </a:rPr>
              <a:t>End to End AI service architecture </a:t>
            </a:r>
            <a:r>
              <a:rPr lang="en" sz="2400">
                <a:solidFill>
                  <a:srgbClr val="41B4C7"/>
                </a:solidFill>
                <a:latin typeface="Arial"/>
                <a:ea typeface="Arial"/>
                <a:cs typeface="Arial"/>
                <a:sym typeface="Arial"/>
              </a:rPr>
              <a:t>powered by FIWARE</a:t>
            </a:r>
            <a:endParaRPr sz="2400">
              <a:solidFill>
                <a:srgbClr val="41B4C7"/>
              </a:solidFill>
              <a:latin typeface="Arial"/>
              <a:ea typeface="Arial"/>
              <a:cs typeface="Arial"/>
              <a:sym typeface="Arial"/>
            </a:endParaRPr>
          </a:p>
        </p:txBody>
      </p:sp>
      <p:sp>
        <p:nvSpPr>
          <p:cNvPr id="192" name="Google Shape;192;p37"/>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193" name="Google Shape;193;p37"/>
          <p:cNvPicPr preferRelativeResize="0"/>
          <p:nvPr/>
        </p:nvPicPr>
        <p:blipFill>
          <a:blip r:embed="rId3">
            <a:alphaModFix/>
          </a:blip>
          <a:stretch>
            <a:fillRect/>
          </a:stretch>
        </p:blipFill>
        <p:spPr>
          <a:xfrm>
            <a:off x="1101393" y="942300"/>
            <a:ext cx="6270956" cy="3720357"/>
          </a:xfrm>
          <a:prstGeom prst="rect">
            <a:avLst/>
          </a:prstGeom>
          <a:noFill/>
          <a:ln>
            <a:noFill/>
          </a:ln>
        </p:spPr>
      </p:pic>
      <p:sp>
        <p:nvSpPr>
          <p:cNvPr id="194" name="Google Shape;194;p37"/>
          <p:cNvSpPr/>
          <p:nvPr/>
        </p:nvSpPr>
        <p:spPr>
          <a:xfrm>
            <a:off x="674363" y="3348994"/>
            <a:ext cx="5909400" cy="1371600"/>
          </a:xfrm>
          <a:prstGeom prst="rect">
            <a:avLst/>
          </a:prstGeom>
          <a:noFill/>
          <a:ln cap="flat" cmpd="sng" w="9525">
            <a:solidFill>
              <a:srgbClr val="41B4C7"/>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95" name="Google Shape;195;p37"/>
          <p:cNvPicPr preferRelativeResize="0"/>
          <p:nvPr/>
        </p:nvPicPr>
        <p:blipFill>
          <a:blip r:embed="rId4">
            <a:alphaModFix/>
          </a:blip>
          <a:stretch>
            <a:fillRect/>
          </a:stretch>
        </p:blipFill>
        <p:spPr>
          <a:xfrm>
            <a:off x="1211600" y="3566150"/>
            <a:ext cx="400075" cy="40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8"/>
          <p:cNvPicPr preferRelativeResize="0"/>
          <p:nvPr/>
        </p:nvPicPr>
        <p:blipFill>
          <a:blip r:embed="rId3">
            <a:alphaModFix/>
          </a:blip>
          <a:stretch>
            <a:fillRect/>
          </a:stretch>
        </p:blipFill>
        <p:spPr>
          <a:xfrm>
            <a:off x="557075" y="1521531"/>
            <a:ext cx="8029851" cy="2489700"/>
          </a:xfrm>
          <a:prstGeom prst="rect">
            <a:avLst/>
          </a:prstGeom>
          <a:noFill/>
          <a:ln>
            <a:noFill/>
          </a:ln>
        </p:spPr>
      </p:pic>
      <p:sp>
        <p:nvSpPr>
          <p:cNvPr id="201" name="Google Shape;201;p38"/>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2400">
                <a:latin typeface="Arial"/>
                <a:ea typeface="Arial"/>
                <a:cs typeface="Arial"/>
                <a:sym typeface="Arial"/>
              </a:rPr>
              <a:t>Dataflow overview</a:t>
            </a:r>
            <a:r>
              <a:rPr lang="en" sz="2400">
                <a:solidFill>
                  <a:srgbClr val="1155CC"/>
                </a:solidFill>
                <a:latin typeface="Arial"/>
                <a:ea typeface="Arial"/>
                <a:cs typeface="Arial"/>
                <a:sym typeface="Arial"/>
              </a:rPr>
              <a:t> </a:t>
            </a:r>
            <a:endParaRPr sz="2400">
              <a:latin typeface="Arial"/>
              <a:ea typeface="Arial"/>
              <a:cs typeface="Arial"/>
              <a:sym typeface="Arial"/>
            </a:endParaRPr>
          </a:p>
        </p:txBody>
      </p:sp>
      <p:sp>
        <p:nvSpPr>
          <p:cNvPr id="202" name="Google Shape;202;p38"/>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sp>
        <p:nvSpPr>
          <p:cNvPr id="203" name="Google Shape;203;p38"/>
          <p:cNvSpPr txBox="1"/>
          <p:nvPr/>
        </p:nvSpPr>
        <p:spPr>
          <a:xfrm>
            <a:off x="1474463" y="3267006"/>
            <a:ext cx="925800" cy="323100"/>
          </a:xfrm>
          <a:prstGeom prst="rect">
            <a:avLst/>
          </a:prstGeom>
          <a:noFill/>
          <a:ln>
            <a:noFill/>
          </a:ln>
        </p:spPr>
        <p:txBody>
          <a:bodyPr anchorCtr="0" anchor="t" bIns="68575" lIns="68575" spcFirstLastPara="1" rIns="68575" wrap="square" tIns="68575">
            <a:spAutoFit/>
          </a:bodyPr>
          <a:lstStyle/>
          <a:p>
            <a:pPr indent="0" lvl="0" marL="0" rtl="0" algn="l">
              <a:spcBef>
                <a:spcPts val="200"/>
              </a:spcBef>
              <a:spcAft>
                <a:spcPts val="0"/>
              </a:spcAft>
              <a:buNone/>
            </a:pPr>
            <a:r>
              <a:rPr lang="en" sz="1200">
                <a:solidFill>
                  <a:schemeClr val="dk1"/>
                </a:solidFill>
              </a:rPr>
              <a:t>Ingesting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423673" y="215505"/>
            <a:ext cx="7869600" cy="7548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2400">
                <a:latin typeface="Arial"/>
                <a:ea typeface="Arial"/>
                <a:cs typeface="Arial"/>
                <a:sym typeface="Arial"/>
              </a:rPr>
              <a:t>Data processing and persistence with </a:t>
            </a:r>
            <a:r>
              <a:rPr lang="en" sz="2400">
                <a:solidFill>
                  <a:srgbClr val="41B4C7"/>
                </a:solidFill>
                <a:latin typeface="Arial"/>
                <a:ea typeface="Arial"/>
                <a:cs typeface="Arial"/>
                <a:sym typeface="Arial"/>
              </a:rPr>
              <a:t>NiFi</a:t>
            </a:r>
            <a:endParaRPr sz="2400">
              <a:solidFill>
                <a:srgbClr val="41B4C7"/>
              </a:solidFill>
              <a:latin typeface="Arial"/>
              <a:ea typeface="Arial"/>
              <a:cs typeface="Arial"/>
              <a:sym typeface="Arial"/>
            </a:endParaRPr>
          </a:p>
        </p:txBody>
      </p:sp>
      <p:sp>
        <p:nvSpPr>
          <p:cNvPr id="209" name="Google Shape;209;p39"/>
          <p:cNvSpPr txBox="1"/>
          <p:nvPr>
            <p:ph idx="12" type="sldNum"/>
          </p:nvPr>
        </p:nvSpPr>
        <p:spPr>
          <a:xfrm>
            <a:off x="4055464" y="4767271"/>
            <a:ext cx="103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002E67"/>
                </a:solidFill>
              </a:rPr>
              <a:t>‹#›</a:t>
            </a:fld>
            <a:endParaRPr b="1" sz="1000">
              <a:solidFill>
                <a:srgbClr val="002E67"/>
              </a:solidFill>
            </a:endParaRPr>
          </a:p>
        </p:txBody>
      </p:sp>
      <p:pic>
        <p:nvPicPr>
          <p:cNvPr id="210" name="Google Shape;210;p39"/>
          <p:cNvPicPr preferRelativeResize="0"/>
          <p:nvPr/>
        </p:nvPicPr>
        <p:blipFill>
          <a:blip r:embed="rId3">
            <a:alphaModFix/>
          </a:blip>
          <a:stretch>
            <a:fillRect/>
          </a:stretch>
        </p:blipFill>
        <p:spPr>
          <a:xfrm>
            <a:off x="385866" y="970163"/>
            <a:ext cx="8369913" cy="361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